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44B86C-47BF-6588-82C0-D2E76C637D77}" v="97" dt="2024-04-19T17:28:55.579"/>
    <p1510:client id="{EF63A344-C318-FDF4-6104-755F337397BB}" v="35" dt="2024-04-21T01:42:27.527"/>
    <p1510:client id="{FF3A4B4A-6203-487F-B6A3-E9FB226191D6}" v="22" dt="2024-04-19T16:21:05.7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meed Sanusi" userId="2777b3bd-6f47-4228-89d9-07244b2d6019" providerId="ADAL" clId="{FF3A4B4A-6203-487F-B6A3-E9FB226191D6}"/>
    <pc:docChg chg="undo redo custSel addSld delSld modSld">
      <pc:chgData name="Hameed Sanusi" userId="2777b3bd-6f47-4228-89d9-07244b2d6019" providerId="ADAL" clId="{FF3A4B4A-6203-487F-B6A3-E9FB226191D6}" dt="2024-04-19T16:32:56.592" v="2167" actId="20577"/>
      <pc:docMkLst>
        <pc:docMk/>
      </pc:docMkLst>
      <pc:sldChg chg="addSp delSp modSp mod setBg">
        <pc:chgData name="Hameed Sanusi" userId="2777b3bd-6f47-4228-89d9-07244b2d6019" providerId="ADAL" clId="{FF3A4B4A-6203-487F-B6A3-E9FB226191D6}" dt="2024-04-19T15:34:15.271" v="422" actId="2711"/>
        <pc:sldMkLst>
          <pc:docMk/>
          <pc:sldMk cId="3181791513" sldId="256"/>
        </pc:sldMkLst>
        <pc:spChg chg="mod">
          <ac:chgData name="Hameed Sanusi" userId="2777b3bd-6f47-4228-89d9-07244b2d6019" providerId="ADAL" clId="{FF3A4B4A-6203-487F-B6A3-E9FB226191D6}" dt="2024-04-19T15:34:08.004" v="421" actId="2711"/>
          <ac:spMkLst>
            <pc:docMk/>
            <pc:sldMk cId="3181791513" sldId="256"/>
            <ac:spMk id="2" creationId="{A1416B2A-7BDF-4EDF-BA82-E326BF5DD0DE}"/>
          </ac:spMkLst>
        </pc:spChg>
        <pc:spChg chg="mod">
          <ac:chgData name="Hameed Sanusi" userId="2777b3bd-6f47-4228-89d9-07244b2d6019" providerId="ADAL" clId="{FF3A4B4A-6203-487F-B6A3-E9FB226191D6}" dt="2024-04-19T15:34:15.271" v="422" actId="2711"/>
          <ac:spMkLst>
            <pc:docMk/>
            <pc:sldMk cId="3181791513" sldId="256"/>
            <ac:spMk id="3" creationId="{129CB7D3-BE21-0AC8-59EC-3CF4F816EE3A}"/>
          </ac:spMkLst>
        </pc:spChg>
        <pc:spChg chg="add del">
          <ac:chgData name="Hameed Sanusi" userId="2777b3bd-6f47-4228-89d9-07244b2d6019" providerId="ADAL" clId="{FF3A4B4A-6203-487F-B6A3-E9FB226191D6}" dt="2024-04-19T15:22:07.610" v="45" actId="26606"/>
          <ac:spMkLst>
            <pc:docMk/>
            <pc:sldMk cId="3181791513" sldId="256"/>
            <ac:spMk id="8" creationId="{DEE2AD96-B495-4E06-9291-B71706F728CB}"/>
          </ac:spMkLst>
        </pc:spChg>
        <pc:spChg chg="add del">
          <ac:chgData name="Hameed Sanusi" userId="2777b3bd-6f47-4228-89d9-07244b2d6019" providerId="ADAL" clId="{FF3A4B4A-6203-487F-B6A3-E9FB226191D6}" dt="2024-04-19T15:22:02.349" v="40" actId="26606"/>
          <ac:spMkLst>
            <pc:docMk/>
            <pc:sldMk cId="3181791513" sldId="256"/>
            <ac:spMk id="10" creationId="{A3363022-C969-41E9-8EB2-E4C94908C1FA}"/>
          </ac:spMkLst>
        </pc:spChg>
        <pc:spChg chg="add del">
          <ac:chgData name="Hameed Sanusi" userId="2777b3bd-6f47-4228-89d9-07244b2d6019" providerId="ADAL" clId="{FF3A4B4A-6203-487F-B6A3-E9FB226191D6}" dt="2024-04-19T15:22:02.349" v="40" actId="26606"/>
          <ac:spMkLst>
            <pc:docMk/>
            <pc:sldMk cId="3181791513" sldId="256"/>
            <ac:spMk id="12" creationId="{8D1AD6B3-BE88-4CEB-BA17-790657CC4729}"/>
          </ac:spMkLst>
        </pc:spChg>
        <pc:spChg chg="add del">
          <ac:chgData name="Hameed Sanusi" userId="2777b3bd-6f47-4228-89d9-07244b2d6019" providerId="ADAL" clId="{FF3A4B4A-6203-487F-B6A3-E9FB226191D6}" dt="2024-04-19T15:22:07.610" v="45" actId="26606"/>
          <ac:spMkLst>
            <pc:docMk/>
            <pc:sldMk cId="3181791513" sldId="256"/>
            <ac:spMk id="16" creationId="{7D96243B-ECED-4B71-8E06-AE9A285EAD20}"/>
          </ac:spMkLst>
        </pc:spChg>
        <pc:spChg chg="add del">
          <ac:chgData name="Hameed Sanusi" userId="2777b3bd-6f47-4228-89d9-07244b2d6019" providerId="ADAL" clId="{FF3A4B4A-6203-487F-B6A3-E9FB226191D6}" dt="2024-04-19T15:22:07.610" v="45" actId="26606"/>
          <ac:spMkLst>
            <pc:docMk/>
            <pc:sldMk cId="3181791513" sldId="256"/>
            <ac:spMk id="18" creationId="{A09989E4-EFDC-4A90-A633-E0525FB4139E}"/>
          </ac:spMkLst>
        </pc:spChg>
        <pc:spChg chg="add del">
          <ac:chgData name="Hameed Sanusi" userId="2777b3bd-6f47-4228-89d9-07244b2d6019" providerId="ADAL" clId="{FF3A4B4A-6203-487F-B6A3-E9FB226191D6}" dt="2024-04-19T15:22:03.889" v="43" actId="26606"/>
          <ac:spMkLst>
            <pc:docMk/>
            <pc:sldMk cId="3181791513" sldId="256"/>
            <ac:spMk id="19" creationId="{A3363022-C969-41E9-8EB2-E4C94908C1FA}"/>
          </ac:spMkLst>
        </pc:spChg>
        <pc:spChg chg="add del">
          <ac:chgData name="Hameed Sanusi" userId="2777b3bd-6f47-4228-89d9-07244b2d6019" providerId="ADAL" clId="{FF3A4B4A-6203-487F-B6A3-E9FB226191D6}" dt="2024-04-19T15:22:03.889" v="43" actId="26606"/>
          <ac:spMkLst>
            <pc:docMk/>
            <pc:sldMk cId="3181791513" sldId="256"/>
            <ac:spMk id="20" creationId="{8D1AD6B3-BE88-4CEB-BA17-790657CC4729}"/>
          </ac:spMkLst>
        </pc:spChg>
        <pc:spChg chg="add del">
          <ac:chgData name="Hameed Sanusi" userId="2777b3bd-6f47-4228-89d9-07244b2d6019" providerId="ADAL" clId="{FF3A4B4A-6203-487F-B6A3-E9FB226191D6}" dt="2024-04-19T15:22:07.610" v="45" actId="26606"/>
          <ac:spMkLst>
            <pc:docMk/>
            <pc:sldMk cId="3181791513" sldId="256"/>
            <ac:spMk id="27" creationId="{53CF6D67-C5A8-4ADD-9E8E-1E38CA1D3166}"/>
          </ac:spMkLst>
        </pc:spChg>
        <pc:spChg chg="add del">
          <ac:chgData name="Hameed Sanusi" userId="2777b3bd-6f47-4228-89d9-07244b2d6019" providerId="ADAL" clId="{FF3A4B4A-6203-487F-B6A3-E9FB226191D6}" dt="2024-04-19T15:22:07.610" v="45" actId="26606"/>
          <ac:spMkLst>
            <pc:docMk/>
            <pc:sldMk cId="3181791513" sldId="256"/>
            <ac:spMk id="28" creationId="{86909FA0-B515-4681-B7A8-FA281D133B94}"/>
          </ac:spMkLst>
        </pc:spChg>
        <pc:spChg chg="add del">
          <ac:chgData name="Hameed Sanusi" userId="2777b3bd-6f47-4228-89d9-07244b2d6019" providerId="ADAL" clId="{FF3A4B4A-6203-487F-B6A3-E9FB226191D6}" dt="2024-04-19T15:22:07.610" v="45" actId="26606"/>
          <ac:spMkLst>
            <pc:docMk/>
            <pc:sldMk cId="3181791513" sldId="256"/>
            <ac:spMk id="29" creationId="{21C9FE86-FCC3-4A31-AA1C-C882262B7FE7}"/>
          </ac:spMkLst>
        </pc:spChg>
        <pc:spChg chg="add del">
          <ac:chgData name="Hameed Sanusi" userId="2777b3bd-6f47-4228-89d9-07244b2d6019" providerId="ADAL" clId="{FF3A4B4A-6203-487F-B6A3-E9FB226191D6}" dt="2024-04-19T15:22:12.571" v="47" actId="26606"/>
          <ac:spMkLst>
            <pc:docMk/>
            <pc:sldMk cId="3181791513" sldId="256"/>
            <ac:spMk id="31" creationId="{95408913-B323-422F-B521-2957A5B7FEE8}"/>
          </ac:spMkLst>
        </pc:spChg>
        <pc:spChg chg="add del">
          <ac:chgData name="Hameed Sanusi" userId="2777b3bd-6f47-4228-89d9-07244b2d6019" providerId="ADAL" clId="{FF3A4B4A-6203-487F-B6A3-E9FB226191D6}" dt="2024-04-19T15:22:12.571" v="47" actId="26606"/>
          <ac:spMkLst>
            <pc:docMk/>
            <pc:sldMk cId="3181791513" sldId="256"/>
            <ac:spMk id="32" creationId="{AA770EBD-5B77-46EC-BF58-EF27ACD6B47C}"/>
          </ac:spMkLst>
        </pc:spChg>
        <pc:grpChg chg="add del">
          <ac:chgData name="Hameed Sanusi" userId="2777b3bd-6f47-4228-89d9-07244b2d6019" providerId="ADAL" clId="{FF3A4B4A-6203-487F-B6A3-E9FB226191D6}" dt="2024-04-19T15:22:02.349" v="40" actId="26606"/>
          <ac:grpSpMkLst>
            <pc:docMk/>
            <pc:sldMk cId="3181791513" sldId="256"/>
            <ac:grpSpMk id="14" creationId="{89D1390B-7E13-4B4F-9CB2-391063412E54}"/>
          </ac:grpSpMkLst>
        </pc:grpChg>
        <pc:grpChg chg="add del">
          <ac:chgData name="Hameed Sanusi" userId="2777b3bd-6f47-4228-89d9-07244b2d6019" providerId="ADAL" clId="{FF3A4B4A-6203-487F-B6A3-E9FB226191D6}" dt="2024-04-19T15:22:03.889" v="43" actId="26606"/>
          <ac:grpSpMkLst>
            <pc:docMk/>
            <pc:sldMk cId="3181791513" sldId="256"/>
            <ac:grpSpMk id="22" creationId="{89D1390B-7E13-4B4F-9CB2-391063412E54}"/>
          </ac:grpSpMkLst>
        </pc:grpChg>
        <pc:picChg chg="add del">
          <ac:chgData name="Hameed Sanusi" userId="2777b3bd-6f47-4228-89d9-07244b2d6019" providerId="ADAL" clId="{FF3A4B4A-6203-487F-B6A3-E9FB226191D6}" dt="2024-04-19T15:22:02.349" v="40" actId="26606"/>
          <ac:picMkLst>
            <pc:docMk/>
            <pc:sldMk cId="3181791513" sldId="256"/>
            <ac:picMk id="7" creationId="{031AEC21-4966-106B-A8CA-5F4DE0B9C67C}"/>
          </ac:picMkLst>
        </pc:picChg>
        <pc:picChg chg="add del">
          <ac:chgData name="Hameed Sanusi" userId="2777b3bd-6f47-4228-89d9-07244b2d6019" providerId="ADAL" clId="{FF3A4B4A-6203-487F-B6A3-E9FB226191D6}" dt="2024-04-19T15:22:03.889" v="43" actId="26606"/>
          <ac:picMkLst>
            <pc:docMk/>
            <pc:sldMk cId="3181791513" sldId="256"/>
            <ac:picMk id="21" creationId="{56AF50C4-B232-D305-CAF1-43AEEE874C40}"/>
          </ac:picMkLst>
        </pc:picChg>
      </pc:sldChg>
      <pc:sldChg chg="modSp new del mod">
        <pc:chgData name="Hameed Sanusi" userId="2777b3bd-6f47-4228-89d9-07244b2d6019" providerId="ADAL" clId="{FF3A4B4A-6203-487F-B6A3-E9FB226191D6}" dt="2024-04-19T15:52:25.321" v="674" actId="47"/>
        <pc:sldMkLst>
          <pc:docMk/>
          <pc:sldMk cId="353438655" sldId="257"/>
        </pc:sldMkLst>
        <pc:spChg chg="mod">
          <ac:chgData name="Hameed Sanusi" userId="2777b3bd-6f47-4228-89d9-07244b2d6019" providerId="ADAL" clId="{FF3A4B4A-6203-487F-B6A3-E9FB226191D6}" dt="2024-04-19T15:21:50.654" v="37" actId="20577"/>
          <ac:spMkLst>
            <pc:docMk/>
            <pc:sldMk cId="353438655" sldId="257"/>
            <ac:spMk id="2" creationId="{C265C048-B858-51C9-DD22-90846EA8A6B7}"/>
          </ac:spMkLst>
        </pc:spChg>
        <pc:spChg chg="mod">
          <ac:chgData name="Hameed Sanusi" userId="2777b3bd-6f47-4228-89d9-07244b2d6019" providerId="ADAL" clId="{FF3A4B4A-6203-487F-B6A3-E9FB226191D6}" dt="2024-04-19T15:22:31.626" v="88" actId="20577"/>
          <ac:spMkLst>
            <pc:docMk/>
            <pc:sldMk cId="353438655" sldId="257"/>
            <ac:spMk id="3" creationId="{439EC3BA-2433-FF38-0B80-58B8F6E249EE}"/>
          </ac:spMkLst>
        </pc:spChg>
      </pc:sldChg>
      <pc:sldChg chg="modSp new mod modNotesTx">
        <pc:chgData name="Hameed Sanusi" userId="2777b3bd-6f47-4228-89d9-07244b2d6019" providerId="ADAL" clId="{FF3A4B4A-6203-487F-B6A3-E9FB226191D6}" dt="2024-04-19T16:28:03.308" v="1999" actId="2711"/>
        <pc:sldMkLst>
          <pc:docMk/>
          <pc:sldMk cId="661340980" sldId="258"/>
        </pc:sldMkLst>
        <pc:spChg chg="mod">
          <ac:chgData name="Hameed Sanusi" userId="2777b3bd-6f47-4228-89d9-07244b2d6019" providerId="ADAL" clId="{FF3A4B4A-6203-487F-B6A3-E9FB226191D6}" dt="2024-04-19T16:28:03.308" v="1999" actId="2711"/>
          <ac:spMkLst>
            <pc:docMk/>
            <pc:sldMk cId="661340980" sldId="258"/>
            <ac:spMk id="2" creationId="{2F8F4BF7-63E6-BB3D-AE07-B5F53E733984}"/>
          </ac:spMkLst>
        </pc:spChg>
        <pc:spChg chg="mod">
          <ac:chgData name="Hameed Sanusi" userId="2777b3bd-6f47-4228-89d9-07244b2d6019" providerId="ADAL" clId="{FF3A4B4A-6203-487F-B6A3-E9FB226191D6}" dt="2024-04-19T16:28:03.308" v="1999" actId="2711"/>
          <ac:spMkLst>
            <pc:docMk/>
            <pc:sldMk cId="661340980" sldId="258"/>
            <ac:spMk id="3" creationId="{3421605D-CE92-0D84-6915-942AD4381722}"/>
          </ac:spMkLst>
        </pc:spChg>
      </pc:sldChg>
      <pc:sldChg chg="addSp modSp new mod modNotesTx">
        <pc:chgData name="Hameed Sanusi" userId="2777b3bd-6f47-4228-89d9-07244b2d6019" providerId="ADAL" clId="{FF3A4B4A-6203-487F-B6A3-E9FB226191D6}" dt="2024-04-19T16:28:43.285" v="2000" actId="2711"/>
        <pc:sldMkLst>
          <pc:docMk/>
          <pc:sldMk cId="1545359951" sldId="259"/>
        </pc:sldMkLst>
        <pc:spChg chg="mod">
          <ac:chgData name="Hameed Sanusi" userId="2777b3bd-6f47-4228-89d9-07244b2d6019" providerId="ADAL" clId="{FF3A4B4A-6203-487F-B6A3-E9FB226191D6}" dt="2024-04-19T16:28:43.285" v="2000" actId="2711"/>
          <ac:spMkLst>
            <pc:docMk/>
            <pc:sldMk cId="1545359951" sldId="259"/>
            <ac:spMk id="2" creationId="{211AFF22-DCEF-D664-980D-47CC1E94B409}"/>
          </ac:spMkLst>
        </pc:spChg>
        <pc:spChg chg="mod">
          <ac:chgData name="Hameed Sanusi" userId="2777b3bd-6f47-4228-89d9-07244b2d6019" providerId="ADAL" clId="{FF3A4B4A-6203-487F-B6A3-E9FB226191D6}" dt="2024-04-19T16:28:43.285" v="2000" actId="2711"/>
          <ac:spMkLst>
            <pc:docMk/>
            <pc:sldMk cId="1545359951" sldId="259"/>
            <ac:spMk id="3" creationId="{D2F5CC77-2215-9046-BBCA-A8274E02601C}"/>
          </ac:spMkLst>
        </pc:spChg>
        <pc:spChg chg="add mod">
          <ac:chgData name="Hameed Sanusi" userId="2777b3bd-6f47-4228-89d9-07244b2d6019" providerId="ADAL" clId="{FF3A4B4A-6203-487F-B6A3-E9FB226191D6}" dt="2024-04-19T16:28:43.285" v="2000" actId="2711"/>
          <ac:spMkLst>
            <pc:docMk/>
            <pc:sldMk cId="1545359951" sldId="259"/>
            <ac:spMk id="5" creationId="{EAA091C5-7BFF-BA68-122F-CF5EF6883F3E}"/>
          </ac:spMkLst>
        </pc:spChg>
        <pc:picChg chg="add mod">
          <ac:chgData name="Hameed Sanusi" userId="2777b3bd-6f47-4228-89d9-07244b2d6019" providerId="ADAL" clId="{FF3A4B4A-6203-487F-B6A3-E9FB226191D6}" dt="2024-04-19T15:27:30.433" v="362" actId="14100"/>
          <ac:picMkLst>
            <pc:docMk/>
            <pc:sldMk cId="1545359951" sldId="259"/>
            <ac:picMk id="4" creationId="{589447A6-A809-D214-C55A-654E97155D5B}"/>
          </ac:picMkLst>
        </pc:picChg>
      </pc:sldChg>
      <pc:sldChg chg="addSp delSp modSp new mod setBg modNotesTx">
        <pc:chgData name="Hameed Sanusi" userId="2777b3bd-6f47-4228-89d9-07244b2d6019" providerId="ADAL" clId="{FF3A4B4A-6203-487F-B6A3-E9FB226191D6}" dt="2024-04-19T16:28:59.965" v="2002" actId="2711"/>
        <pc:sldMkLst>
          <pc:docMk/>
          <pc:sldMk cId="2988318140" sldId="260"/>
        </pc:sldMkLst>
        <pc:spChg chg="mod">
          <ac:chgData name="Hameed Sanusi" userId="2777b3bd-6f47-4228-89d9-07244b2d6019" providerId="ADAL" clId="{FF3A4B4A-6203-487F-B6A3-E9FB226191D6}" dt="2024-04-19T16:28:53.578" v="2001" actId="2711"/>
          <ac:spMkLst>
            <pc:docMk/>
            <pc:sldMk cId="2988318140" sldId="260"/>
            <ac:spMk id="2" creationId="{CB196DCE-9625-5C3D-CBCD-52C2346FAE01}"/>
          </ac:spMkLst>
        </pc:spChg>
        <pc:spChg chg="mod">
          <ac:chgData name="Hameed Sanusi" userId="2777b3bd-6f47-4228-89d9-07244b2d6019" providerId="ADAL" clId="{FF3A4B4A-6203-487F-B6A3-E9FB226191D6}" dt="2024-04-19T16:28:59.965" v="2002" actId="2711"/>
          <ac:spMkLst>
            <pc:docMk/>
            <pc:sldMk cId="2988318140" sldId="260"/>
            <ac:spMk id="3" creationId="{CCEC0EB7-47D6-6515-5ABC-AC39E56C13B2}"/>
          </ac:spMkLst>
        </pc:spChg>
        <pc:spChg chg="add del">
          <ac:chgData name="Hameed Sanusi" userId="2777b3bd-6f47-4228-89d9-07244b2d6019" providerId="ADAL" clId="{FF3A4B4A-6203-487F-B6A3-E9FB226191D6}" dt="2024-04-19T16:02:05.050" v="899" actId="26606"/>
          <ac:spMkLst>
            <pc:docMk/>
            <pc:sldMk cId="2988318140" sldId="260"/>
            <ac:spMk id="8" creationId="{100EDD19-6802-4EC3-95CE-CFFAB042CFD6}"/>
          </ac:spMkLst>
        </pc:spChg>
        <pc:spChg chg="add del">
          <ac:chgData name="Hameed Sanusi" userId="2777b3bd-6f47-4228-89d9-07244b2d6019" providerId="ADAL" clId="{FF3A4B4A-6203-487F-B6A3-E9FB226191D6}" dt="2024-04-19T16:02:02.772" v="897" actId="26606"/>
          <ac:spMkLst>
            <pc:docMk/>
            <pc:sldMk cId="2988318140" sldId="260"/>
            <ac:spMk id="9" creationId="{9F7D5CDA-D291-4307-BF55-1381FED29634}"/>
          </ac:spMkLst>
        </pc:spChg>
        <pc:spChg chg="add del">
          <ac:chgData name="Hameed Sanusi" userId="2777b3bd-6f47-4228-89d9-07244b2d6019" providerId="ADAL" clId="{FF3A4B4A-6203-487F-B6A3-E9FB226191D6}" dt="2024-04-19T16:02:05.050" v="899" actId="26606"/>
          <ac:spMkLst>
            <pc:docMk/>
            <pc:sldMk cId="2988318140" sldId="260"/>
            <ac:spMk id="10" creationId="{DB17E863-922E-4C26-BD64-E8FD41D28661}"/>
          </ac:spMkLst>
        </pc:spChg>
        <pc:spChg chg="add del">
          <ac:chgData name="Hameed Sanusi" userId="2777b3bd-6f47-4228-89d9-07244b2d6019" providerId="ADAL" clId="{FF3A4B4A-6203-487F-B6A3-E9FB226191D6}" dt="2024-04-19T16:02:02.772" v="897" actId="26606"/>
          <ac:spMkLst>
            <pc:docMk/>
            <pc:sldMk cId="2988318140" sldId="260"/>
            <ac:spMk id="11" creationId="{59B296B9-C5A5-4E4F-9B60-C907B5F1466C}"/>
          </ac:spMkLst>
        </pc:spChg>
        <pc:spChg chg="add del">
          <ac:chgData name="Hameed Sanusi" userId="2777b3bd-6f47-4228-89d9-07244b2d6019" providerId="ADAL" clId="{FF3A4B4A-6203-487F-B6A3-E9FB226191D6}" dt="2024-04-19T16:02:08.302" v="901" actId="26606"/>
          <ac:spMkLst>
            <pc:docMk/>
            <pc:sldMk cId="2988318140" sldId="260"/>
            <ac:spMk id="12" creationId="{450D3AD2-FA80-415F-A9CE-54D884561CD7}"/>
          </ac:spMkLst>
        </pc:spChg>
        <pc:spChg chg="add del">
          <ac:chgData name="Hameed Sanusi" userId="2777b3bd-6f47-4228-89d9-07244b2d6019" providerId="ADAL" clId="{FF3A4B4A-6203-487F-B6A3-E9FB226191D6}" dt="2024-04-19T16:02:02.772" v="897" actId="26606"/>
          <ac:spMkLst>
            <pc:docMk/>
            <pc:sldMk cId="2988318140" sldId="260"/>
            <ac:spMk id="13" creationId="{D0300FD3-5AF1-6305-15FA-9078072672E2}"/>
          </ac:spMkLst>
        </pc:spChg>
        <pc:spChg chg="add del">
          <ac:chgData name="Hameed Sanusi" userId="2777b3bd-6f47-4228-89d9-07244b2d6019" providerId="ADAL" clId="{FF3A4B4A-6203-487F-B6A3-E9FB226191D6}" dt="2024-04-19T16:02:08.302" v="901" actId="26606"/>
          <ac:spMkLst>
            <pc:docMk/>
            <pc:sldMk cId="2988318140" sldId="260"/>
            <ac:spMk id="14" creationId="{70DFC902-7D23-471A-B557-B6B6917D7A0D}"/>
          </ac:spMkLst>
        </pc:spChg>
        <pc:spChg chg="add del">
          <ac:chgData name="Hameed Sanusi" userId="2777b3bd-6f47-4228-89d9-07244b2d6019" providerId="ADAL" clId="{FF3A4B4A-6203-487F-B6A3-E9FB226191D6}" dt="2024-04-19T16:02:08.302" v="901" actId="26606"/>
          <ac:spMkLst>
            <pc:docMk/>
            <pc:sldMk cId="2988318140" sldId="260"/>
            <ac:spMk id="15" creationId="{A55D5633-D557-4DCA-982C-FF36EB7A1C00}"/>
          </ac:spMkLst>
        </pc:spChg>
        <pc:picChg chg="add del">
          <ac:chgData name="Hameed Sanusi" userId="2777b3bd-6f47-4228-89d9-07244b2d6019" providerId="ADAL" clId="{FF3A4B4A-6203-487F-B6A3-E9FB226191D6}" dt="2024-04-19T16:02:02.772" v="897" actId="26606"/>
          <ac:picMkLst>
            <pc:docMk/>
            <pc:sldMk cId="2988318140" sldId="260"/>
            <ac:picMk id="5" creationId="{8D5DE990-05CD-11F7-B834-EAFED3F582F8}"/>
          </ac:picMkLst>
        </pc:picChg>
      </pc:sldChg>
      <pc:sldChg chg="new del">
        <pc:chgData name="Hameed Sanusi" userId="2777b3bd-6f47-4228-89d9-07244b2d6019" providerId="ADAL" clId="{FF3A4B4A-6203-487F-B6A3-E9FB226191D6}" dt="2024-04-19T15:45:59.658" v="450" actId="680"/>
        <pc:sldMkLst>
          <pc:docMk/>
          <pc:sldMk cId="4222252527" sldId="260"/>
        </pc:sldMkLst>
      </pc:sldChg>
      <pc:sldChg chg="modSp add mod modNotesTx">
        <pc:chgData name="Hameed Sanusi" userId="2777b3bd-6f47-4228-89d9-07244b2d6019" providerId="ADAL" clId="{FF3A4B4A-6203-487F-B6A3-E9FB226191D6}" dt="2024-04-19T16:31:37.196" v="2021" actId="2711"/>
        <pc:sldMkLst>
          <pc:docMk/>
          <pc:sldMk cId="4024380167" sldId="261"/>
        </pc:sldMkLst>
        <pc:spChg chg="mod">
          <ac:chgData name="Hameed Sanusi" userId="2777b3bd-6f47-4228-89d9-07244b2d6019" providerId="ADAL" clId="{FF3A4B4A-6203-487F-B6A3-E9FB226191D6}" dt="2024-04-19T16:31:37.196" v="2021" actId="2711"/>
          <ac:spMkLst>
            <pc:docMk/>
            <pc:sldMk cId="4024380167" sldId="261"/>
            <ac:spMk id="2" creationId="{CB196DCE-9625-5C3D-CBCD-52C2346FAE01}"/>
          </ac:spMkLst>
        </pc:spChg>
        <pc:spChg chg="mod">
          <ac:chgData name="Hameed Sanusi" userId="2777b3bd-6f47-4228-89d9-07244b2d6019" providerId="ADAL" clId="{FF3A4B4A-6203-487F-B6A3-E9FB226191D6}" dt="2024-04-19T16:10:26.726" v="1681" actId="20577"/>
          <ac:spMkLst>
            <pc:docMk/>
            <pc:sldMk cId="4024380167" sldId="261"/>
            <ac:spMk id="3" creationId="{CCEC0EB7-47D6-6515-5ABC-AC39E56C13B2}"/>
          </ac:spMkLst>
        </pc:spChg>
      </pc:sldChg>
      <pc:sldChg chg="addSp delSp modSp new mod">
        <pc:chgData name="Hameed Sanusi" userId="2777b3bd-6f47-4228-89d9-07244b2d6019" providerId="ADAL" clId="{FF3A4B4A-6203-487F-B6A3-E9FB226191D6}" dt="2024-04-19T16:29:06.405" v="2003" actId="2711"/>
        <pc:sldMkLst>
          <pc:docMk/>
          <pc:sldMk cId="620210860" sldId="262"/>
        </pc:sldMkLst>
        <pc:spChg chg="mod">
          <ac:chgData name="Hameed Sanusi" userId="2777b3bd-6f47-4228-89d9-07244b2d6019" providerId="ADAL" clId="{FF3A4B4A-6203-487F-B6A3-E9FB226191D6}" dt="2024-04-19T16:29:06.405" v="2003" actId="2711"/>
          <ac:spMkLst>
            <pc:docMk/>
            <pc:sldMk cId="620210860" sldId="262"/>
            <ac:spMk id="2" creationId="{DD93BD18-FE9C-6C96-FEC8-CE81908BA66B}"/>
          </ac:spMkLst>
        </pc:spChg>
        <pc:spChg chg="del">
          <ac:chgData name="Hameed Sanusi" userId="2777b3bd-6f47-4228-89d9-07244b2d6019" providerId="ADAL" clId="{FF3A4B4A-6203-487F-B6A3-E9FB226191D6}" dt="2024-04-19T16:11:05.092" v="1689"/>
          <ac:spMkLst>
            <pc:docMk/>
            <pc:sldMk cId="620210860" sldId="262"/>
            <ac:spMk id="3" creationId="{3A040B0B-E0D5-D7E2-E020-0DF4279BB6C1}"/>
          </ac:spMkLst>
        </pc:spChg>
        <pc:spChg chg="add del mod">
          <ac:chgData name="Hameed Sanusi" userId="2777b3bd-6f47-4228-89d9-07244b2d6019" providerId="ADAL" clId="{FF3A4B4A-6203-487F-B6A3-E9FB226191D6}" dt="2024-04-19T16:11:54.444" v="1699"/>
          <ac:spMkLst>
            <pc:docMk/>
            <pc:sldMk cId="620210860" sldId="262"/>
            <ac:spMk id="5" creationId="{67E19BAB-AF4F-90BF-22C9-997A20794199}"/>
          </ac:spMkLst>
        </pc:spChg>
        <pc:spChg chg="add mod">
          <ac:chgData name="Hameed Sanusi" userId="2777b3bd-6f47-4228-89d9-07244b2d6019" providerId="ADAL" clId="{FF3A4B4A-6203-487F-B6A3-E9FB226191D6}" dt="2024-04-19T16:17:32.365" v="1787" actId="20577"/>
          <ac:spMkLst>
            <pc:docMk/>
            <pc:sldMk cId="620210860" sldId="262"/>
            <ac:spMk id="6" creationId="{C67023B0-65DD-4E6C-9467-B1A6C492AB04}"/>
          </ac:spMkLst>
        </pc:spChg>
        <pc:spChg chg="add mod">
          <ac:chgData name="Hameed Sanusi" userId="2777b3bd-6f47-4228-89d9-07244b2d6019" providerId="ADAL" clId="{FF3A4B4A-6203-487F-B6A3-E9FB226191D6}" dt="2024-04-19T16:11:51.466" v="1696" actId="767"/>
          <ac:spMkLst>
            <pc:docMk/>
            <pc:sldMk cId="620210860" sldId="262"/>
            <ac:spMk id="7" creationId="{DBBF0A47-E209-C594-14AC-829678076B3F}"/>
          </ac:spMkLst>
        </pc:spChg>
        <pc:spChg chg="add mod">
          <ac:chgData name="Hameed Sanusi" userId="2777b3bd-6f47-4228-89d9-07244b2d6019" providerId="ADAL" clId="{FF3A4B4A-6203-487F-B6A3-E9FB226191D6}" dt="2024-04-19T16:17:43.569" v="1789" actId="1076"/>
          <ac:spMkLst>
            <pc:docMk/>
            <pc:sldMk cId="620210860" sldId="262"/>
            <ac:spMk id="27" creationId="{2D6DA6FE-14E6-C39D-0B4A-C1A5E39573B4}"/>
          </ac:spMkLst>
        </pc:spChg>
        <pc:spChg chg="add mod">
          <ac:chgData name="Hameed Sanusi" userId="2777b3bd-6f47-4228-89d9-07244b2d6019" providerId="ADAL" clId="{FF3A4B4A-6203-487F-B6A3-E9FB226191D6}" dt="2024-04-19T16:17:26.084" v="1777"/>
          <ac:spMkLst>
            <pc:docMk/>
            <pc:sldMk cId="620210860" sldId="262"/>
            <ac:spMk id="28" creationId="{E13B2C7B-0252-8EF4-2E77-F89F41DEAF14}"/>
          </ac:spMkLst>
        </pc:spChg>
        <pc:grpChg chg="mod">
          <ac:chgData name="Hameed Sanusi" userId="2777b3bd-6f47-4228-89d9-07244b2d6019" providerId="ADAL" clId="{FF3A4B4A-6203-487F-B6A3-E9FB226191D6}" dt="2024-04-19T16:14:09.361" v="1721"/>
          <ac:grpSpMkLst>
            <pc:docMk/>
            <pc:sldMk cId="620210860" sldId="262"/>
            <ac:grpSpMk id="16" creationId="{1D742EBA-24CE-14C9-8513-47755E8B5955}"/>
          </ac:grpSpMkLst>
        </pc:grpChg>
        <pc:grpChg chg="del mod">
          <ac:chgData name="Hameed Sanusi" userId="2777b3bd-6f47-4228-89d9-07244b2d6019" providerId="ADAL" clId="{FF3A4B4A-6203-487F-B6A3-E9FB226191D6}" dt="2024-04-19T16:14:37.658" v="1731"/>
          <ac:grpSpMkLst>
            <pc:docMk/>
            <pc:sldMk cId="620210860" sldId="262"/>
            <ac:grpSpMk id="17" creationId="{7D83E988-0A79-ED0A-48DD-84BD3A795190}"/>
          </ac:grpSpMkLst>
        </pc:grpChg>
        <pc:grpChg chg="mod">
          <ac:chgData name="Hameed Sanusi" userId="2777b3bd-6f47-4228-89d9-07244b2d6019" providerId="ADAL" clId="{FF3A4B4A-6203-487F-B6A3-E9FB226191D6}" dt="2024-04-19T16:14:37.658" v="1731"/>
          <ac:grpSpMkLst>
            <pc:docMk/>
            <pc:sldMk cId="620210860" sldId="262"/>
            <ac:grpSpMk id="24" creationId="{08552321-1364-AD62-88C6-33AEB9488135}"/>
          </ac:grpSpMkLst>
        </pc:grpChg>
        <pc:picChg chg="add mod">
          <ac:chgData name="Hameed Sanusi" userId="2777b3bd-6f47-4228-89d9-07244b2d6019" providerId="ADAL" clId="{FF3A4B4A-6203-487F-B6A3-E9FB226191D6}" dt="2024-04-19T16:14:29.734" v="1729" actId="14100"/>
          <ac:picMkLst>
            <pc:docMk/>
            <pc:sldMk cId="620210860" sldId="262"/>
            <ac:picMk id="4" creationId="{3DC10FB4-7082-2F6C-8444-E2F62F5784BA}"/>
          </ac:picMkLst>
        </pc:picChg>
        <pc:picChg chg="add mod">
          <ac:chgData name="Hameed Sanusi" userId="2777b3bd-6f47-4228-89d9-07244b2d6019" providerId="ADAL" clId="{FF3A4B4A-6203-487F-B6A3-E9FB226191D6}" dt="2024-04-19T16:20:09.421" v="1829"/>
          <ac:picMkLst>
            <pc:docMk/>
            <pc:sldMk cId="620210860" sldId="262"/>
            <ac:picMk id="29" creationId="{34262A24-0C14-C280-BF56-5ECCE7DAD31D}"/>
          </ac:picMkLst>
        </pc:picChg>
        <pc:inkChg chg="add del">
          <ac:chgData name="Hameed Sanusi" userId="2777b3bd-6f47-4228-89d9-07244b2d6019" providerId="ADAL" clId="{FF3A4B4A-6203-487F-B6A3-E9FB226191D6}" dt="2024-04-19T16:13:53.315" v="1711" actId="9405"/>
          <ac:inkMkLst>
            <pc:docMk/>
            <pc:sldMk cId="620210860" sldId="262"/>
            <ac:inkMk id="8" creationId="{D948EE29-DCEC-3AD3-0ED8-3B01C8E11B68}"/>
          </ac:inkMkLst>
        </pc:inkChg>
        <pc:inkChg chg="add del">
          <ac:chgData name="Hameed Sanusi" userId="2777b3bd-6f47-4228-89d9-07244b2d6019" providerId="ADAL" clId="{FF3A4B4A-6203-487F-B6A3-E9FB226191D6}" dt="2024-04-19T16:14:00.779" v="1713" actId="9405"/>
          <ac:inkMkLst>
            <pc:docMk/>
            <pc:sldMk cId="620210860" sldId="262"/>
            <ac:inkMk id="9" creationId="{D8C15F60-360F-314D-820C-F430E0AB830D}"/>
          </ac:inkMkLst>
        </pc:inkChg>
        <pc:inkChg chg="add del">
          <ac:chgData name="Hameed Sanusi" userId="2777b3bd-6f47-4228-89d9-07244b2d6019" providerId="ADAL" clId="{FF3A4B4A-6203-487F-B6A3-E9FB226191D6}" dt="2024-04-19T16:14:04.274" v="1715" actId="9405"/>
          <ac:inkMkLst>
            <pc:docMk/>
            <pc:sldMk cId="620210860" sldId="262"/>
            <ac:inkMk id="10" creationId="{C8160E4E-744B-1B40-4560-C44DF268AF68}"/>
          </ac:inkMkLst>
        </pc:inkChg>
        <pc:inkChg chg="add">
          <ac:chgData name="Hameed Sanusi" userId="2777b3bd-6f47-4228-89d9-07244b2d6019" providerId="ADAL" clId="{FF3A4B4A-6203-487F-B6A3-E9FB226191D6}" dt="2024-04-19T16:14:06.827" v="1716" actId="9405"/>
          <ac:inkMkLst>
            <pc:docMk/>
            <pc:sldMk cId="620210860" sldId="262"/>
            <ac:inkMk id="11" creationId="{3A6ABF11-2C20-33B4-913B-A8C7E4E4B5B7}"/>
          </ac:inkMkLst>
        </pc:inkChg>
        <pc:inkChg chg="add mod">
          <ac:chgData name="Hameed Sanusi" userId="2777b3bd-6f47-4228-89d9-07244b2d6019" providerId="ADAL" clId="{FF3A4B4A-6203-487F-B6A3-E9FB226191D6}" dt="2024-04-19T16:14:37.658" v="1731"/>
          <ac:inkMkLst>
            <pc:docMk/>
            <pc:sldMk cId="620210860" sldId="262"/>
            <ac:inkMk id="12" creationId="{002018B1-02D7-6C3C-59BD-EF89B8FCC199}"/>
          </ac:inkMkLst>
        </pc:inkChg>
        <pc:inkChg chg="add mod">
          <ac:chgData name="Hameed Sanusi" userId="2777b3bd-6f47-4228-89d9-07244b2d6019" providerId="ADAL" clId="{FF3A4B4A-6203-487F-B6A3-E9FB226191D6}" dt="2024-04-19T16:14:37.658" v="1731"/>
          <ac:inkMkLst>
            <pc:docMk/>
            <pc:sldMk cId="620210860" sldId="262"/>
            <ac:inkMk id="13" creationId="{6D617E1A-E7CF-5208-449D-8FC481815EA0}"/>
          </ac:inkMkLst>
        </pc:inkChg>
        <pc:inkChg chg="add mod">
          <ac:chgData name="Hameed Sanusi" userId="2777b3bd-6f47-4228-89d9-07244b2d6019" providerId="ADAL" clId="{FF3A4B4A-6203-487F-B6A3-E9FB226191D6}" dt="2024-04-19T16:14:09.361" v="1721"/>
          <ac:inkMkLst>
            <pc:docMk/>
            <pc:sldMk cId="620210860" sldId="262"/>
            <ac:inkMk id="14" creationId="{709ED29F-30C2-5F15-8EA5-5A7E0FF57A26}"/>
          </ac:inkMkLst>
        </pc:inkChg>
        <pc:inkChg chg="add mod">
          <ac:chgData name="Hameed Sanusi" userId="2777b3bd-6f47-4228-89d9-07244b2d6019" providerId="ADAL" clId="{FF3A4B4A-6203-487F-B6A3-E9FB226191D6}" dt="2024-04-19T16:14:09.361" v="1721"/>
          <ac:inkMkLst>
            <pc:docMk/>
            <pc:sldMk cId="620210860" sldId="262"/>
            <ac:inkMk id="15" creationId="{7F6EBA70-17E3-3CD5-C7C8-593B50446416}"/>
          </ac:inkMkLst>
        </pc:inkChg>
        <pc:inkChg chg="add del">
          <ac:chgData name="Hameed Sanusi" userId="2777b3bd-6f47-4228-89d9-07244b2d6019" providerId="ADAL" clId="{FF3A4B4A-6203-487F-B6A3-E9FB226191D6}" dt="2024-04-19T16:14:12.697" v="1723" actId="9405"/>
          <ac:inkMkLst>
            <pc:docMk/>
            <pc:sldMk cId="620210860" sldId="262"/>
            <ac:inkMk id="18" creationId="{A9C0094A-73C3-93D3-FA0E-51EEF93F4D29}"/>
          </ac:inkMkLst>
        </pc:inkChg>
        <pc:inkChg chg="add">
          <ac:chgData name="Hameed Sanusi" userId="2777b3bd-6f47-4228-89d9-07244b2d6019" providerId="ADAL" clId="{FF3A4B4A-6203-487F-B6A3-E9FB226191D6}" dt="2024-04-19T16:14:18.481" v="1724" actId="9405"/>
          <ac:inkMkLst>
            <pc:docMk/>
            <pc:sldMk cId="620210860" sldId="262"/>
            <ac:inkMk id="19" creationId="{E3626EC8-4546-6160-B92A-FA39C8993C93}"/>
          </ac:inkMkLst>
        </pc:inkChg>
        <pc:inkChg chg="add">
          <ac:chgData name="Hameed Sanusi" userId="2777b3bd-6f47-4228-89d9-07244b2d6019" providerId="ADAL" clId="{FF3A4B4A-6203-487F-B6A3-E9FB226191D6}" dt="2024-04-19T16:14:18.810" v="1725" actId="9405"/>
          <ac:inkMkLst>
            <pc:docMk/>
            <pc:sldMk cId="620210860" sldId="262"/>
            <ac:inkMk id="20" creationId="{7F299247-2CF7-5180-E7C4-B59A7754ED2C}"/>
          </ac:inkMkLst>
        </pc:inkChg>
        <pc:inkChg chg="add">
          <ac:chgData name="Hameed Sanusi" userId="2777b3bd-6f47-4228-89d9-07244b2d6019" providerId="ADAL" clId="{FF3A4B4A-6203-487F-B6A3-E9FB226191D6}" dt="2024-04-19T16:14:19.180" v="1726" actId="9405"/>
          <ac:inkMkLst>
            <pc:docMk/>
            <pc:sldMk cId="620210860" sldId="262"/>
            <ac:inkMk id="21" creationId="{DFC7F093-A1BA-A044-5C44-5756B5206630}"/>
          </ac:inkMkLst>
        </pc:inkChg>
        <pc:inkChg chg="add del">
          <ac:chgData name="Hameed Sanusi" userId="2777b3bd-6f47-4228-89d9-07244b2d6019" providerId="ADAL" clId="{FF3A4B4A-6203-487F-B6A3-E9FB226191D6}" dt="2024-04-19T16:16:51.138" v="1762" actId="478"/>
          <ac:inkMkLst>
            <pc:docMk/>
            <pc:sldMk cId="620210860" sldId="262"/>
            <ac:inkMk id="22" creationId="{70456C97-DD78-7056-3EAC-81DB0C2F27B9}"/>
          </ac:inkMkLst>
        </pc:inkChg>
        <pc:inkChg chg="add mod">
          <ac:chgData name="Hameed Sanusi" userId="2777b3bd-6f47-4228-89d9-07244b2d6019" providerId="ADAL" clId="{FF3A4B4A-6203-487F-B6A3-E9FB226191D6}" dt="2024-04-19T16:14:37.658" v="1731"/>
          <ac:inkMkLst>
            <pc:docMk/>
            <pc:sldMk cId="620210860" sldId="262"/>
            <ac:inkMk id="23" creationId="{415BED39-651D-846B-0675-8868C7B4E76B}"/>
          </ac:inkMkLst>
        </pc:inkChg>
        <pc:cxnChg chg="add mod">
          <ac:chgData name="Hameed Sanusi" userId="2777b3bd-6f47-4228-89d9-07244b2d6019" providerId="ADAL" clId="{FF3A4B4A-6203-487F-B6A3-E9FB226191D6}" dt="2024-04-19T16:15:25.922" v="1735" actId="208"/>
          <ac:cxnSpMkLst>
            <pc:docMk/>
            <pc:sldMk cId="620210860" sldId="262"/>
            <ac:cxnSpMk id="26" creationId="{061D40B2-1417-CBB5-5A32-AA2CDE9FB33B}"/>
          </ac:cxnSpMkLst>
        </pc:cxnChg>
      </pc:sldChg>
      <pc:sldChg chg="addSp delSp modSp new mod setBg">
        <pc:chgData name="Hameed Sanusi" userId="2777b3bd-6f47-4228-89d9-07244b2d6019" providerId="ADAL" clId="{FF3A4B4A-6203-487F-B6A3-E9FB226191D6}" dt="2024-04-19T16:31:20.809" v="2020" actId="2711"/>
        <pc:sldMkLst>
          <pc:docMk/>
          <pc:sldMk cId="2579906984" sldId="263"/>
        </pc:sldMkLst>
        <pc:spChg chg="mod">
          <ac:chgData name="Hameed Sanusi" userId="2777b3bd-6f47-4228-89d9-07244b2d6019" providerId="ADAL" clId="{FF3A4B4A-6203-487F-B6A3-E9FB226191D6}" dt="2024-04-19T16:31:20.809" v="2020" actId="2711"/>
          <ac:spMkLst>
            <pc:docMk/>
            <pc:sldMk cId="2579906984" sldId="263"/>
            <ac:spMk id="2" creationId="{6E51B98C-339E-CF10-9091-25D8B5F72648}"/>
          </ac:spMkLst>
        </pc:spChg>
        <pc:spChg chg="del">
          <ac:chgData name="Hameed Sanusi" userId="2777b3bd-6f47-4228-89d9-07244b2d6019" providerId="ADAL" clId="{FF3A4B4A-6203-487F-B6A3-E9FB226191D6}" dt="2024-04-19T16:18:17.638" v="1797"/>
          <ac:spMkLst>
            <pc:docMk/>
            <pc:sldMk cId="2579906984" sldId="263"/>
            <ac:spMk id="3" creationId="{8FEE71FC-16CF-D57B-9754-3CDE1E60B928}"/>
          </ac:spMkLst>
        </pc:spChg>
        <pc:spChg chg="add del">
          <ac:chgData name="Hameed Sanusi" userId="2777b3bd-6f47-4228-89d9-07244b2d6019" providerId="ADAL" clId="{FF3A4B4A-6203-487F-B6A3-E9FB226191D6}" dt="2024-04-19T16:19:07.402" v="1819" actId="26606"/>
          <ac:spMkLst>
            <pc:docMk/>
            <pc:sldMk cId="2579906984" sldId="263"/>
            <ac:spMk id="6" creationId="{BCED4D40-4B67-4331-AC48-79B82B4A47D8}"/>
          </ac:spMkLst>
        </pc:spChg>
        <pc:spChg chg="add del">
          <ac:chgData name="Hameed Sanusi" userId="2777b3bd-6f47-4228-89d9-07244b2d6019" providerId="ADAL" clId="{FF3A4B4A-6203-487F-B6A3-E9FB226191D6}" dt="2024-04-19T16:19:07.402" v="1819" actId="26606"/>
          <ac:spMkLst>
            <pc:docMk/>
            <pc:sldMk cId="2579906984" sldId="263"/>
            <ac:spMk id="7" creationId="{670CEDEF-4F34-412E-84EE-329C1E936AF5}"/>
          </ac:spMkLst>
        </pc:spChg>
        <pc:spChg chg="add">
          <ac:chgData name="Hameed Sanusi" userId="2777b3bd-6f47-4228-89d9-07244b2d6019" providerId="ADAL" clId="{FF3A4B4A-6203-487F-B6A3-E9FB226191D6}" dt="2024-04-19T16:19:11.410" v="1820" actId="26606"/>
          <ac:spMkLst>
            <pc:docMk/>
            <pc:sldMk cId="2579906984" sldId="263"/>
            <ac:spMk id="8" creationId="{A8384FB5-9ADC-4DDC-881B-597D56F5B15D}"/>
          </ac:spMkLst>
        </pc:spChg>
        <pc:spChg chg="add del">
          <ac:chgData name="Hameed Sanusi" userId="2777b3bd-6f47-4228-89d9-07244b2d6019" providerId="ADAL" clId="{FF3A4B4A-6203-487F-B6A3-E9FB226191D6}" dt="2024-04-19T16:18:23.963" v="1799" actId="26606"/>
          <ac:spMkLst>
            <pc:docMk/>
            <pc:sldMk cId="2579906984" sldId="263"/>
            <ac:spMk id="9" creationId="{BACC6370-2D7E-4714-9D71-7542949D7D5D}"/>
          </ac:spMkLst>
        </pc:spChg>
        <pc:spChg chg="add">
          <ac:chgData name="Hameed Sanusi" userId="2777b3bd-6f47-4228-89d9-07244b2d6019" providerId="ADAL" clId="{FF3A4B4A-6203-487F-B6A3-E9FB226191D6}" dt="2024-04-19T16:19:11.410" v="1820" actId="26606"/>
          <ac:spMkLst>
            <pc:docMk/>
            <pc:sldMk cId="2579906984" sldId="263"/>
            <ac:spMk id="10" creationId="{1199E1B1-A8C0-4FE8-A5A8-1CB41D69F857}"/>
          </ac:spMkLst>
        </pc:spChg>
        <pc:spChg chg="add del">
          <ac:chgData name="Hameed Sanusi" userId="2777b3bd-6f47-4228-89d9-07244b2d6019" providerId="ADAL" clId="{FF3A4B4A-6203-487F-B6A3-E9FB226191D6}" dt="2024-04-19T16:18:23.963" v="1799" actId="26606"/>
          <ac:spMkLst>
            <pc:docMk/>
            <pc:sldMk cId="2579906984" sldId="263"/>
            <ac:spMk id="11" creationId="{F68B3F68-107C-434F-AA38-110D5EA91B85}"/>
          </ac:spMkLst>
        </pc:spChg>
        <pc:spChg chg="add">
          <ac:chgData name="Hameed Sanusi" userId="2777b3bd-6f47-4228-89d9-07244b2d6019" providerId="ADAL" clId="{FF3A4B4A-6203-487F-B6A3-E9FB226191D6}" dt="2024-04-19T16:19:11.410" v="1820" actId="26606"/>
          <ac:spMkLst>
            <pc:docMk/>
            <pc:sldMk cId="2579906984" sldId="263"/>
            <ac:spMk id="12" creationId="{84A8DE83-DE75-4B41-9DB4-A7EC0B0DEC0B}"/>
          </ac:spMkLst>
        </pc:spChg>
        <pc:spChg chg="add del">
          <ac:chgData name="Hameed Sanusi" userId="2777b3bd-6f47-4228-89d9-07244b2d6019" providerId="ADAL" clId="{FF3A4B4A-6203-487F-B6A3-E9FB226191D6}" dt="2024-04-19T16:18:23.963" v="1799" actId="26606"/>
          <ac:spMkLst>
            <pc:docMk/>
            <pc:sldMk cId="2579906984" sldId="263"/>
            <ac:spMk id="13" creationId="{AAD0DBB9-1A4B-4391-81D4-CB19F9AB918A}"/>
          </ac:spMkLst>
        </pc:spChg>
        <pc:spChg chg="add">
          <ac:chgData name="Hameed Sanusi" userId="2777b3bd-6f47-4228-89d9-07244b2d6019" providerId="ADAL" clId="{FF3A4B4A-6203-487F-B6A3-E9FB226191D6}" dt="2024-04-19T16:19:11.410" v="1820" actId="26606"/>
          <ac:spMkLst>
            <pc:docMk/>
            <pc:sldMk cId="2579906984" sldId="263"/>
            <ac:spMk id="14" creationId="{A7009A0A-BEF5-4EAC-AF15-E4F9F002E239}"/>
          </ac:spMkLst>
        </pc:spChg>
        <pc:spChg chg="add del">
          <ac:chgData name="Hameed Sanusi" userId="2777b3bd-6f47-4228-89d9-07244b2d6019" providerId="ADAL" clId="{FF3A4B4A-6203-487F-B6A3-E9FB226191D6}" dt="2024-04-19T16:18:23.963" v="1799" actId="26606"/>
          <ac:spMkLst>
            <pc:docMk/>
            <pc:sldMk cId="2579906984" sldId="263"/>
            <ac:spMk id="15" creationId="{063BBA22-50EA-4C4D-BE05-F1CE4E63AA56}"/>
          </ac:spMkLst>
        </pc:spChg>
        <pc:spChg chg="add del">
          <ac:chgData name="Hameed Sanusi" userId="2777b3bd-6f47-4228-89d9-07244b2d6019" providerId="ADAL" clId="{FF3A4B4A-6203-487F-B6A3-E9FB226191D6}" dt="2024-04-19T16:18:26.387" v="1801" actId="26606"/>
          <ac:spMkLst>
            <pc:docMk/>
            <pc:sldMk cId="2579906984" sldId="263"/>
            <ac:spMk id="18" creationId="{345A976A-8DE3-4B67-B94B-2044FDD12899}"/>
          </ac:spMkLst>
        </pc:spChg>
        <pc:spChg chg="add del">
          <ac:chgData name="Hameed Sanusi" userId="2777b3bd-6f47-4228-89d9-07244b2d6019" providerId="ADAL" clId="{FF3A4B4A-6203-487F-B6A3-E9FB226191D6}" dt="2024-04-19T16:18:26.387" v="1801" actId="26606"/>
          <ac:spMkLst>
            <pc:docMk/>
            <pc:sldMk cId="2579906984" sldId="263"/>
            <ac:spMk id="24" creationId="{6EAAA1B9-2DDB-49C9-A037-A523D2F13C15}"/>
          </ac:spMkLst>
        </pc:spChg>
        <pc:spChg chg="add mod">
          <ac:chgData name="Hameed Sanusi" userId="2777b3bd-6f47-4228-89d9-07244b2d6019" providerId="ADAL" clId="{FF3A4B4A-6203-487F-B6A3-E9FB226191D6}" dt="2024-04-19T16:19:49.587" v="1826" actId="14100"/>
          <ac:spMkLst>
            <pc:docMk/>
            <pc:sldMk cId="2579906984" sldId="263"/>
            <ac:spMk id="27" creationId="{8B9541E5-7D47-0F4C-1BCD-32930615A758}"/>
          </ac:spMkLst>
        </pc:spChg>
        <pc:spChg chg="add del">
          <ac:chgData name="Hameed Sanusi" userId="2777b3bd-6f47-4228-89d9-07244b2d6019" providerId="ADAL" clId="{FF3A4B4A-6203-487F-B6A3-E9FB226191D6}" dt="2024-04-19T16:18:28.981" v="1803" actId="26606"/>
          <ac:spMkLst>
            <pc:docMk/>
            <pc:sldMk cId="2579906984" sldId="263"/>
            <ac:spMk id="28" creationId="{5F637E18-EF26-4327-9077-7FFC67B98B96}"/>
          </ac:spMkLst>
        </pc:spChg>
        <pc:spChg chg="add del">
          <ac:chgData name="Hameed Sanusi" userId="2777b3bd-6f47-4228-89d9-07244b2d6019" providerId="ADAL" clId="{FF3A4B4A-6203-487F-B6A3-E9FB226191D6}" dt="2024-04-19T16:18:28.981" v="1803" actId="26606"/>
          <ac:spMkLst>
            <pc:docMk/>
            <pc:sldMk cId="2579906984" sldId="263"/>
            <ac:spMk id="29" creationId="{3EED6667-6BE8-A2AB-422A-5A1D89727E35}"/>
          </ac:spMkLst>
        </pc:spChg>
        <pc:spChg chg="add del">
          <ac:chgData name="Hameed Sanusi" userId="2777b3bd-6f47-4228-89d9-07244b2d6019" providerId="ADAL" clId="{FF3A4B4A-6203-487F-B6A3-E9FB226191D6}" dt="2024-04-19T16:18:56.998" v="1817" actId="26606"/>
          <ac:spMkLst>
            <pc:docMk/>
            <pc:sldMk cId="2579906984" sldId="263"/>
            <ac:spMk id="31" creationId="{345A976A-8DE3-4B67-B94B-2044FDD12899}"/>
          </ac:spMkLst>
        </pc:spChg>
        <pc:spChg chg="add del">
          <ac:chgData name="Hameed Sanusi" userId="2777b3bd-6f47-4228-89d9-07244b2d6019" providerId="ADAL" clId="{FF3A4B4A-6203-487F-B6A3-E9FB226191D6}" dt="2024-04-19T16:18:56.998" v="1817" actId="26606"/>
          <ac:spMkLst>
            <pc:docMk/>
            <pc:sldMk cId="2579906984" sldId="263"/>
            <ac:spMk id="32" creationId="{6EAAA1B9-2DDB-49C9-A037-A523D2F13C15}"/>
          </ac:spMkLst>
        </pc:spChg>
        <pc:spChg chg="add del">
          <ac:chgData name="Hameed Sanusi" userId="2777b3bd-6f47-4228-89d9-07244b2d6019" providerId="ADAL" clId="{FF3A4B4A-6203-487F-B6A3-E9FB226191D6}" dt="2024-04-19T16:18:40.981" v="1806" actId="26606"/>
          <ac:spMkLst>
            <pc:docMk/>
            <pc:sldMk cId="2579906984" sldId="263"/>
            <ac:spMk id="40" creationId="{345A976A-8DE3-4B67-B94B-2044FDD12899}"/>
          </ac:spMkLst>
        </pc:spChg>
        <pc:spChg chg="add del">
          <ac:chgData name="Hameed Sanusi" userId="2777b3bd-6f47-4228-89d9-07244b2d6019" providerId="ADAL" clId="{FF3A4B4A-6203-487F-B6A3-E9FB226191D6}" dt="2024-04-19T16:18:40.981" v="1806" actId="26606"/>
          <ac:spMkLst>
            <pc:docMk/>
            <pc:sldMk cId="2579906984" sldId="263"/>
            <ac:spMk id="42" creationId="{6EAAA1B9-2DDB-49C9-A037-A523D2F13C15}"/>
          </ac:spMkLst>
        </pc:spChg>
        <pc:spChg chg="add del">
          <ac:chgData name="Hameed Sanusi" userId="2777b3bd-6f47-4228-89d9-07244b2d6019" providerId="ADAL" clId="{FF3A4B4A-6203-487F-B6A3-E9FB226191D6}" dt="2024-04-19T16:18:42.461" v="1808" actId="26606"/>
          <ac:spMkLst>
            <pc:docMk/>
            <pc:sldMk cId="2579906984" sldId="263"/>
            <ac:spMk id="56" creationId="{345A976A-8DE3-4B67-B94B-2044FDD12899}"/>
          </ac:spMkLst>
        </pc:spChg>
        <pc:spChg chg="add del">
          <ac:chgData name="Hameed Sanusi" userId="2777b3bd-6f47-4228-89d9-07244b2d6019" providerId="ADAL" clId="{FF3A4B4A-6203-487F-B6A3-E9FB226191D6}" dt="2024-04-19T16:18:42.461" v="1808" actId="26606"/>
          <ac:spMkLst>
            <pc:docMk/>
            <pc:sldMk cId="2579906984" sldId="263"/>
            <ac:spMk id="57" creationId="{6EAAA1B9-2DDB-49C9-A037-A523D2F13C15}"/>
          </ac:spMkLst>
        </pc:spChg>
        <pc:spChg chg="add del">
          <ac:chgData name="Hameed Sanusi" userId="2777b3bd-6f47-4228-89d9-07244b2d6019" providerId="ADAL" clId="{FF3A4B4A-6203-487F-B6A3-E9FB226191D6}" dt="2024-04-19T16:18:44.595" v="1810" actId="26606"/>
          <ac:spMkLst>
            <pc:docMk/>
            <pc:sldMk cId="2579906984" sldId="263"/>
            <ac:spMk id="69" creationId="{AD2F5602-6586-46E4-8645-2CDA442ABFEC}"/>
          </ac:spMkLst>
        </pc:spChg>
        <pc:spChg chg="add del">
          <ac:chgData name="Hameed Sanusi" userId="2777b3bd-6f47-4228-89d9-07244b2d6019" providerId="ADAL" clId="{FF3A4B4A-6203-487F-B6A3-E9FB226191D6}" dt="2024-04-19T16:18:44.595" v="1810" actId="26606"/>
          <ac:spMkLst>
            <pc:docMk/>
            <pc:sldMk cId="2579906984" sldId="263"/>
            <ac:spMk id="70" creationId="{99434B85-DB0D-4010-A6A1-147F28D47D3B}"/>
          </ac:spMkLst>
        </pc:spChg>
        <pc:spChg chg="add del">
          <ac:chgData name="Hameed Sanusi" userId="2777b3bd-6f47-4228-89d9-07244b2d6019" providerId="ADAL" clId="{FF3A4B4A-6203-487F-B6A3-E9FB226191D6}" dt="2024-04-19T16:18:47.858" v="1812" actId="26606"/>
          <ac:spMkLst>
            <pc:docMk/>
            <pc:sldMk cId="2579906984" sldId="263"/>
            <ac:spMk id="73" creationId="{AD2F5602-6586-46E4-8645-2CDA442ABFEC}"/>
          </ac:spMkLst>
        </pc:spChg>
        <pc:spChg chg="add del">
          <ac:chgData name="Hameed Sanusi" userId="2777b3bd-6f47-4228-89d9-07244b2d6019" providerId="ADAL" clId="{FF3A4B4A-6203-487F-B6A3-E9FB226191D6}" dt="2024-04-19T16:18:47.858" v="1812" actId="26606"/>
          <ac:spMkLst>
            <pc:docMk/>
            <pc:sldMk cId="2579906984" sldId="263"/>
            <ac:spMk id="74" creationId="{99434B85-DB0D-4010-A6A1-147F28D47D3B}"/>
          </ac:spMkLst>
        </pc:spChg>
        <pc:spChg chg="add del">
          <ac:chgData name="Hameed Sanusi" userId="2777b3bd-6f47-4228-89d9-07244b2d6019" providerId="ADAL" clId="{FF3A4B4A-6203-487F-B6A3-E9FB226191D6}" dt="2024-04-19T16:18:55.057" v="1814" actId="26606"/>
          <ac:spMkLst>
            <pc:docMk/>
            <pc:sldMk cId="2579906984" sldId="263"/>
            <ac:spMk id="81" creationId="{35DB3719-6FDC-4E5D-891D-FF40B7300F64}"/>
          </ac:spMkLst>
        </pc:spChg>
        <pc:spChg chg="add del">
          <ac:chgData name="Hameed Sanusi" userId="2777b3bd-6f47-4228-89d9-07244b2d6019" providerId="ADAL" clId="{FF3A4B4A-6203-487F-B6A3-E9FB226191D6}" dt="2024-04-19T16:18:55.057" v="1814" actId="26606"/>
          <ac:spMkLst>
            <pc:docMk/>
            <pc:sldMk cId="2579906984" sldId="263"/>
            <ac:spMk id="82" creationId="{E0CBAC23-2E3F-4A90-BA59-F8299F6A5439}"/>
          </ac:spMkLst>
        </pc:spChg>
        <pc:spChg chg="add del">
          <ac:chgData name="Hameed Sanusi" userId="2777b3bd-6f47-4228-89d9-07244b2d6019" providerId="ADAL" clId="{FF3A4B4A-6203-487F-B6A3-E9FB226191D6}" dt="2024-04-19T16:18:56.405" v="1816" actId="26606"/>
          <ac:spMkLst>
            <pc:docMk/>
            <pc:sldMk cId="2579906984" sldId="263"/>
            <ac:spMk id="84" creationId="{345A976A-8DE3-4B67-B94B-2044FDD12899}"/>
          </ac:spMkLst>
        </pc:spChg>
        <pc:spChg chg="add del">
          <ac:chgData name="Hameed Sanusi" userId="2777b3bd-6f47-4228-89d9-07244b2d6019" providerId="ADAL" clId="{FF3A4B4A-6203-487F-B6A3-E9FB226191D6}" dt="2024-04-19T16:18:56.405" v="1816" actId="26606"/>
          <ac:spMkLst>
            <pc:docMk/>
            <pc:sldMk cId="2579906984" sldId="263"/>
            <ac:spMk id="85" creationId="{6EAAA1B9-2DDB-49C9-A037-A523D2F13C15}"/>
          </ac:spMkLst>
        </pc:spChg>
        <pc:grpChg chg="add del">
          <ac:chgData name="Hameed Sanusi" userId="2777b3bd-6f47-4228-89d9-07244b2d6019" providerId="ADAL" clId="{FF3A4B4A-6203-487F-B6A3-E9FB226191D6}" dt="2024-04-19T16:18:26.387" v="1801" actId="26606"/>
          <ac:grpSpMkLst>
            <pc:docMk/>
            <pc:sldMk cId="2579906984" sldId="263"/>
            <ac:grpSpMk id="19" creationId="{0217D733-97B6-4C43-AF0C-5E3CB0EA132A}"/>
          </ac:grpSpMkLst>
        </pc:grpChg>
        <pc:grpChg chg="add del">
          <ac:chgData name="Hameed Sanusi" userId="2777b3bd-6f47-4228-89d9-07244b2d6019" providerId="ADAL" clId="{FF3A4B4A-6203-487F-B6A3-E9FB226191D6}" dt="2024-04-19T16:18:26.387" v="1801" actId="26606"/>
          <ac:grpSpMkLst>
            <pc:docMk/>
            <pc:sldMk cId="2579906984" sldId="263"/>
            <ac:grpSpMk id="25" creationId="{76566969-F813-4CC5-B3E9-363D85B55C3B}"/>
          </ac:grpSpMkLst>
        </pc:grpChg>
        <pc:grpChg chg="add del">
          <ac:chgData name="Hameed Sanusi" userId="2777b3bd-6f47-4228-89d9-07244b2d6019" providerId="ADAL" clId="{FF3A4B4A-6203-487F-B6A3-E9FB226191D6}" dt="2024-04-19T16:18:56.998" v="1817" actId="26606"/>
          <ac:grpSpMkLst>
            <pc:docMk/>
            <pc:sldMk cId="2579906984" sldId="263"/>
            <ac:grpSpMk id="33" creationId="{76566969-F813-4CC5-B3E9-363D85B55C3B}"/>
          </ac:grpSpMkLst>
        </pc:grpChg>
        <pc:grpChg chg="add del">
          <ac:chgData name="Hameed Sanusi" userId="2777b3bd-6f47-4228-89d9-07244b2d6019" providerId="ADAL" clId="{FF3A4B4A-6203-487F-B6A3-E9FB226191D6}" dt="2024-04-19T16:18:56.998" v="1817" actId="26606"/>
          <ac:grpSpMkLst>
            <pc:docMk/>
            <pc:sldMk cId="2579906984" sldId="263"/>
            <ac:grpSpMk id="35" creationId="{0217D733-97B6-4C43-AF0C-5E3CB0EA132A}"/>
          </ac:grpSpMkLst>
        </pc:grpChg>
        <pc:grpChg chg="add del">
          <ac:chgData name="Hameed Sanusi" userId="2777b3bd-6f47-4228-89d9-07244b2d6019" providerId="ADAL" clId="{FF3A4B4A-6203-487F-B6A3-E9FB226191D6}" dt="2024-04-19T16:18:40.981" v="1806" actId="26606"/>
          <ac:grpSpMkLst>
            <pc:docMk/>
            <pc:sldMk cId="2579906984" sldId="263"/>
            <ac:grpSpMk id="44" creationId="{76566969-F813-4CC5-B3E9-363D85B55C3B}"/>
          </ac:grpSpMkLst>
        </pc:grpChg>
        <pc:grpChg chg="add del">
          <ac:chgData name="Hameed Sanusi" userId="2777b3bd-6f47-4228-89d9-07244b2d6019" providerId="ADAL" clId="{FF3A4B4A-6203-487F-B6A3-E9FB226191D6}" dt="2024-04-19T16:18:40.981" v="1806" actId="26606"/>
          <ac:grpSpMkLst>
            <pc:docMk/>
            <pc:sldMk cId="2579906984" sldId="263"/>
            <ac:grpSpMk id="50" creationId="{0217D733-97B6-4C43-AF0C-5E3CB0EA132A}"/>
          </ac:grpSpMkLst>
        </pc:grpChg>
        <pc:grpChg chg="add del">
          <ac:chgData name="Hameed Sanusi" userId="2777b3bd-6f47-4228-89d9-07244b2d6019" providerId="ADAL" clId="{FF3A4B4A-6203-487F-B6A3-E9FB226191D6}" dt="2024-04-19T16:18:42.461" v="1808" actId="26606"/>
          <ac:grpSpMkLst>
            <pc:docMk/>
            <pc:sldMk cId="2579906984" sldId="263"/>
            <ac:grpSpMk id="58" creationId="{B441F8D5-EBCE-4FB9-91A9-3425971C1F99}"/>
          </ac:grpSpMkLst>
        </pc:grpChg>
        <pc:grpChg chg="add del">
          <ac:chgData name="Hameed Sanusi" userId="2777b3bd-6f47-4228-89d9-07244b2d6019" providerId="ADAL" clId="{FF3A4B4A-6203-487F-B6A3-E9FB226191D6}" dt="2024-04-19T16:18:42.461" v="1808" actId="26606"/>
          <ac:grpSpMkLst>
            <pc:docMk/>
            <pc:sldMk cId="2579906984" sldId="263"/>
            <ac:grpSpMk id="63" creationId="{08701F99-7E4C-4B92-A4B5-307CDFB7A4DE}"/>
          </ac:grpSpMkLst>
        </pc:grpChg>
        <pc:grpChg chg="add del">
          <ac:chgData name="Hameed Sanusi" userId="2777b3bd-6f47-4228-89d9-07244b2d6019" providerId="ADAL" clId="{FF3A4B4A-6203-487F-B6A3-E9FB226191D6}" dt="2024-04-19T16:18:44.595" v="1810" actId="26606"/>
          <ac:grpSpMkLst>
            <pc:docMk/>
            <pc:sldMk cId="2579906984" sldId="263"/>
            <ac:grpSpMk id="71" creationId="{F2E5F4F0-80C0-49F3-84A2-453DE42F2074}"/>
          </ac:grpSpMkLst>
        </pc:grpChg>
        <pc:grpChg chg="add del">
          <ac:chgData name="Hameed Sanusi" userId="2777b3bd-6f47-4228-89d9-07244b2d6019" providerId="ADAL" clId="{FF3A4B4A-6203-487F-B6A3-E9FB226191D6}" dt="2024-04-19T16:18:47.858" v="1812" actId="26606"/>
          <ac:grpSpMkLst>
            <pc:docMk/>
            <pc:sldMk cId="2579906984" sldId="263"/>
            <ac:grpSpMk id="75" creationId="{F2E5F4F0-80C0-49F3-84A2-453DE42F2074}"/>
          </ac:grpSpMkLst>
        </pc:grpChg>
        <pc:grpChg chg="add del">
          <ac:chgData name="Hameed Sanusi" userId="2777b3bd-6f47-4228-89d9-07244b2d6019" providerId="ADAL" clId="{FF3A4B4A-6203-487F-B6A3-E9FB226191D6}" dt="2024-04-19T16:18:56.405" v="1816" actId="26606"/>
          <ac:grpSpMkLst>
            <pc:docMk/>
            <pc:sldMk cId="2579906984" sldId="263"/>
            <ac:grpSpMk id="86" creationId="{76566969-F813-4CC5-B3E9-363D85B55C3B}"/>
          </ac:grpSpMkLst>
        </pc:grpChg>
        <pc:grpChg chg="add del">
          <ac:chgData name="Hameed Sanusi" userId="2777b3bd-6f47-4228-89d9-07244b2d6019" providerId="ADAL" clId="{FF3A4B4A-6203-487F-B6A3-E9FB226191D6}" dt="2024-04-19T16:18:56.405" v="1816" actId="26606"/>
          <ac:grpSpMkLst>
            <pc:docMk/>
            <pc:sldMk cId="2579906984" sldId="263"/>
            <ac:grpSpMk id="87" creationId="{0217D733-97B6-4C43-AF0C-5E3CB0EA132A}"/>
          </ac:grpSpMkLst>
        </pc:grpChg>
        <pc:graphicFrameChg chg="add mod modGraphic">
          <ac:chgData name="Hameed Sanusi" userId="2777b3bd-6f47-4228-89d9-07244b2d6019" providerId="ADAL" clId="{FF3A4B4A-6203-487F-B6A3-E9FB226191D6}" dt="2024-04-19T16:19:56.796" v="1827" actId="14100"/>
          <ac:graphicFrameMkLst>
            <pc:docMk/>
            <pc:sldMk cId="2579906984" sldId="263"/>
            <ac:graphicFrameMk id="4" creationId="{98C14D5B-B5E3-9679-FC36-755532A0C56C}"/>
          </ac:graphicFrameMkLst>
        </pc:graphicFrameChg>
      </pc:sldChg>
      <pc:sldChg chg="addSp delSp modSp new mod">
        <pc:chgData name="Hameed Sanusi" userId="2777b3bd-6f47-4228-89d9-07244b2d6019" providerId="ADAL" clId="{FF3A4B4A-6203-487F-B6A3-E9FB226191D6}" dt="2024-04-19T16:29:12.770" v="2004" actId="2711"/>
        <pc:sldMkLst>
          <pc:docMk/>
          <pc:sldMk cId="3501815546" sldId="264"/>
        </pc:sldMkLst>
        <pc:spChg chg="mod">
          <ac:chgData name="Hameed Sanusi" userId="2777b3bd-6f47-4228-89d9-07244b2d6019" providerId="ADAL" clId="{FF3A4B4A-6203-487F-B6A3-E9FB226191D6}" dt="2024-04-19T16:29:12.770" v="2004" actId="2711"/>
          <ac:spMkLst>
            <pc:docMk/>
            <pc:sldMk cId="3501815546" sldId="264"/>
            <ac:spMk id="2" creationId="{7E1CB9CC-1559-AA58-C603-F665C3F9C446}"/>
          </ac:spMkLst>
        </pc:spChg>
        <pc:spChg chg="del">
          <ac:chgData name="Hameed Sanusi" userId="2777b3bd-6f47-4228-89d9-07244b2d6019" providerId="ADAL" clId="{FF3A4B4A-6203-487F-B6A3-E9FB226191D6}" dt="2024-04-19T16:20:16.917" v="1837"/>
          <ac:spMkLst>
            <pc:docMk/>
            <pc:sldMk cId="3501815546" sldId="264"/>
            <ac:spMk id="3" creationId="{E6949DB8-5C53-3788-1150-6D5DB0C83AB1}"/>
          </ac:spMkLst>
        </pc:spChg>
        <pc:spChg chg="add del mod">
          <ac:chgData name="Hameed Sanusi" userId="2777b3bd-6f47-4228-89d9-07244b2d6019" providerId="ADAL" clId="{FF3A4B4A-6203-487F-B6A3-E9FB226191D6}" dt="2024-04-19T16:20:41.073" v="1841" actId="22"/>
          <ac:spMkLst>
            <pc:docMk/>
            <pc:sldMk cId="3501815546" sldId="264"/>
            <ac:spMk id="6" creationId="{F28ECDD7-387C-931C-A2A0-63987B7FD7BB}"/>
          </ac:spMkLst>
        </pc:spChg>
        <pc:spChg chg="add del mod">
          <ac:chgData name="Hameed Sanusi" userId="2777b3bd-6f47-4228-89d9-07244b2d6019" providerId="ADAL" clId="{FF3A4B4A-6203-487F-B6A3-E9FB226191D6}" dt="2024-04-19T16:21:08.961" v="1849"/>
          <ac:spMkLst>
            <pc:docMk/>
            <pc:sldMk cId="3501815546" sldId="264"/>
            <ac:spMk id="7" creationId="{F9A8D460-EA82-1B37-3C79-5BF0FA34C6EF}"/>
          </ac:spMkLst>
        </pc:spChg>
        <pc:spChg chg="add del mod">
          <ac:chgData name="Hameed Sanusi" userId="2777b3bd-6f47-4228-89d9-07244b2d6019" providerId="ADAL" clId="{FF3A4B4A-6203-487F-B6A3-E9FB226191D6}" dt="2024-04-19T16:21:08.962" v="1851"/>
          <ac:spMkLst>
            <pc:docMk/>
            <pc:sldMk cId="3501815546" sldId="264"/>
            <ac:spMk id="8" creationId="{C7660E7D-A6F9-97D5-8201-E05BD4D7E926}"/>
          </ac:spMkLst>
        </pc:spChg>
        <pc:spChg chg="add mod">
          <ac:chgData name="Hameed Sanusi" userId="2777b3bd-6f47-4228-89d9-07244b2d6019" providerId="ADAL" clId="{FF3A4B4A-6203-487F-B6A3-E9FB226191D6}" dt="2024-04-19T16:21:33.636" v="1859" actId="14100"/>
          <ac:spMkLst>
            <pc:docMk/>
            <pc:sldMk cId="3501815546" sldId="264"/>
            <ac:spMk id="9" creationId="{0928B777-603E-82B6-BA6C-E89F3395E755}"/>
          </ac:spMkLst>
        </pc:spChg>
        <pc:spChg chg="add mod">
          <ac:chgData name="Hameed Sanusi" userId="2777b3bd-6f47-4228-89d9-07244b2d6019" providerId="ADAL" clId="{FF3A4B4A-6203-487F-B6A3-E9FB226191D6}" dt="2024-04-19T16:21:04.412" v="1846" actId="767"/>
          <ac:spMkLst>
            <pc:docMk/>
            <pc:sldMk cId="3501815546" sldId="264"/>
            <ac:spMk id="10" creationId="{395E139A-7DB1-412A-89A4-465BBF46C0F0}"/>
          </ac:spMkLst>
        </pc:spChg>
        <pc:spChg chg="add mod">
          <ac:chgData name="Hameed Sanusi" userId="2777b3bd-6f47-4228-89d9-07244b2d6019" providerId="ADAL" clId="{FF3A4B4A-6203-487F-B6A3-E9FB226191D6}" dt="2024-04-19T16:22:40.683" v="1867" actId="14100"/>
          <ac:spMkLst>
            <pc:docMk/>
            <pc:sldMk cId="3501815546" sldId="264"/>
            <ac:spMk id="15" creationId="{3C3ADDA2-45CF-0F7C-1156-618FE893095E}"/>
          </ac:spMkLst>
        </pc:spChg>
        <pc:picChg chg="add mod">
          <ac:chgData name="Hameed Sanusi" userId="2777b3bd-6f47-4228-89d9-07244b2d6019" providerId="ADAL" clId="{FF3A4B4A-6203-487F-B6A3-E9FB226191D6}" dt="2024-04-19T16:21:25.855" v="1857" actId="14100"/>
          <ac:picMkLst>
            <pc:docMk/>
            <pc:sldMk cId="3501815546" sldId="264"/>
            <ac:picMk id="4" creationId="{38FCEAFC-6A71-80CD-3570-F650D9776551}"/>
          </ac:picMkLst>
        </pc:picChg>
        <pc:inkChg chg="add del">
          <ac:chgData name="Hameed Sanusi" userId="2777b3bd-6f47-4228-89d9-07244b2d6019" providerId="ADAL" clId="{FF3A4B4A-6203-487F-B6A3-E9FB226191D6}" dt="2024-04-19T16:22:02.840" v="1862" actId="9405"/>
          <ac:inkMkLst>
            <pc:docMk/>
            <pc:sldMk cId="3501815546" sldId="264"/>
            <ac:inkMk id="11" creationId="{02EAAE71-45A4-FCDD-2A4E-1D62E6A8D079}"/>
          </ac:inkMkLst>
        </pc:inkChg>
        <pc:cxnChg chg="add mod">
          <ac:chgData name="Hameed Sanusi" userId="2777b3bd-6f47-4228-89d9-07244b2d6019" providerId="ADAL" clId="{FF3A4B4A-6203-487F-B6A3-E9FB226191D6}" dt="2024-04-19T16:22:18.331" v="1864" actId="208"/>
          <ac:cxnSpMkLst>
            <pc:docMk/>
            <pc:sldMk cId="3501815546" sldId="264"/>
            <ac:cxnSpMk id="13" creationId="{C84F7D90-29D6-0CCD-572E-17032D682C5B}"/>
          </ac:cxnSpMkLst>
        </pc:cxnChg>
      </pc:sldChg>
      <pc:sldChg chg="modSp new mod modNotesTx">
        <pc:chgData name="Hameed Sanusi" userId="2777b3bd-6f47-4228-89d9-07244b2d6019" providerId="ADAL" clId="{FF3A4B4A-6203-487F-B6A3-E9FB226191D6}" dt="2024-04-19T16:31:00.133" v="2019" actId="20577"/>
        <pc:sldMkLst>
          <pc:docMk/>
          <pc:sldMk cId="594332326" sldId="265"/>
        </pc:sldMkLst>
        <pc:spChg chg="mod">
          <ac:chgData name="Hameed Sanusi" userId="2777b3bd-6f47-4228-89d9-07244b2d6019" providerId="ADAL" clId="{FF3A4B4A-6203-487F-B6A3-E9FB226191D6}" dt="2024-04-19T16:29:23.679" v="2005" actId="2711"/>
          <ac:spMkLst>
            <pc:docMk/>
            <pc:sldMk cId="594332326" sldId="265"/>
            <ac:spMk id="2" creationId="{DD9845DC-39B7-15EB-034B-B0EFD404FFE6}"/>
          </ac:spMkLst>
        </pc:spChg>
        <pc:spChg chg="mod">
          <ac:chgData name="Hameed Sanusi" userId="2777b3bd-6f47-4228-89d9-07244b2d6019" providerId="ADAL" clId="{FF3A4B4A-6203-487F-B6A3-E9FB226191D6}" dt="2024-04-19T16:31:00.133" v="2019" actId="20577"/>
          <ac:spMkLst>
            <pc:docMk/>
            <pc:sldMk cId="594332326" sldId="265"/>
            <ac:spMk id="3" creationId="{8B78D47A-D10E-45FA-8BE2-3FABD7522D98}"/>
          </ac:spMkLst>
        </pc:spChg>
      </pc:sldChg>
      <pc:sldChg chg="modSp new mod">
        <pc:chgData name="Hameed Sanusi" userId="2777b3bd-6f47-4228-89d9-07244b2d6019" providerId="ADAL" clId="{FF3A4B4A-6203-487F-B6A3-E9FB226191D6}" dt="2024-04-19T16:32:56.592" v="2167" actId="20577"/>
        <pc:sldMkLst>
          <pc:docMk/>
          <pc:sldMk cId="3252545438" sldId="266"/>
        </pc:sldMkLst>
        <pc:spChg chg="mod">
          <ac:chgData name="Hameed Sanusi" userId="2777b3bd-6f47-4228-89d9-07244b2d6019" providerId="ADAL" clId="{FF3A4B4A-6203-487F-B6A3-E9FB226191D6}" dt="2024-04-19T16:32:16.255" v="2049" actId="20577"/>
          <ac:spMkLst>
            <pc:docMk/>
            <pc:sldMk cId="3252545438" sldId="266"/>
            <ac:spMk id="2" creationId="{B60E42DC-ED98-4F54-2587-F74CBCF63A00}"/>
          </ac:spMkLst>
        </pc:spChg>
        <pc:spChg chg="mod">
          <ac:chgData name="Hameed Sanusi" userId="2777b3bd-6f47-4228-89d9-07244b2d6019" providerId="ADAL" clId="{FF3A4B4A-6203-487F-B6A3-E9FB226191D6}" dt="2024-04-19T16:32:56.592" v="2167" actId="20577"/>
          <ac:spMkLst>
            <pc:docMk/>
            <pc:sldMk cId="3252545438" sldId="266"/>
            <ac:spMk id="3" creationId="{E3B537D5-8FDF-977A-D598-CA86AD3779DA}"/>
          </ac:spMkLst>
        </pc:spChg>
      </pc:sldChg>
    </pc:docChg>
  </pc:docChgLst>
  <pc:docChgLst>
    <pc:chgData name="Hameed Sanusi" userId="S::hsanusi1@student.gsu.edu::2777b3bd-6f47-4228-89d9-07244b2d6019" providerId="AD" clId="Web-{5B44B86C-47BF-6588-82C0-D2E76C637D77}"/>
    <pc:docChg chg="mod modSld modMainMaster">
      <pc:chgData name="Hameed Sanusi" userId="S::hsanusi1@student.gsu.edu::2777b3bd-6f47-4228-89d9-07244b2d6019" providerId="AD" clId="Web-{5B44B86C-47BF-6588-82C0-D2E76C637D77}" dt="2024-04-19T17:28:55.579" v="77" actId="1076"/>
      <pc:docMkLst>
        <pc:docMk/>
      </pc:docMkLst>
      <pc:sldChg chg="addSp delSp modSp">
        <pc:chgData name="Hameed Sanusi" userId="S::hsanusi1@student.gsu.edu::2777b3bd-6f47-4228-89d9-07244b2d6019" providerId="AD" clId="Web-{5B44B86C-47BF-6588-82C0-D2E76C637D77}" dt="2024-04-19T17:27:42.342" v="67"/>
        <pc:sldMkLst>
          <pc:docMk/>
          <pc:sldMk cId="3181791513" sldId="256"/>
        </pc:sldMkLst>
        <pc:spChg chg="add del mod">
          <ac:chgData name="Hameed Sanusi" userId="S::hsanusi1@student.gsu.edu::2777b3bd-6f47-4228-89d9-07244b2d6019" providerId="AD" clId="Web-{5B44B86C-47BF-6588-82C0-D2E76C637D77}" dt="2024-04-19T17:27:42.342" v="67"/>
          <ac:spMkLst>
            <pc:docMk/>
            <pc:sldMk cId="3181791513" sldId="256"/>
            <ac:spMk id="5" creationId="{7E8A6F52-DF09-64AA-5D1A-4CDA3C07EC05}"/>
          </ac:spMkLst>
        </pc:spChg>
        <pc:spChg chg="add del mod">
          <ac:chgData name="Hameed Sanusi" userId="S::hsanusi1@student.gsu.edu::2777b3bd-6f47-4228-89d9-07244b2d6019" providerId="AD" clId="Web-{5B44B86C-47BF-6588-82C0-D2E76C637D77}" dt="2024-04-19T17:27:42.342" v="67"/>
          <ac:spMkLst>
            <pc:docMk/>
            <pc:sldMk cId="3181791513" sldId="256"/>
            <ac:spMk id="6" creationId="{6583E5F2-4290-12F3-51C5-56252CFD4B7D}"/>
          </ac:spMkLst>
        </pc:spChg>
        <pc:picChg chg="add mod">
          <ac:chgData name="Hameed Sanusi" userId="S::hsanusi1@student.gsu.edu::2777b3bd-6f47-4228-89d9-07244b2d6019" providerId="AD" clId="Web-{5B44B86C-47BF-6588-82C0-D2E76C637D77}" dt="2024-04-19T17:24:31.430" v="27" actId="14100"/>
          <ac:picMkLst>
            <pc:docMk/>
            <pc:sldMk cId="3181791513" sldId="256"/>
            <ac:picMk id="4" creationId="{4B87C2B3-B22D-3130-24A9-8535FBF2FBC6}"/>
          </ac:picMkLst>
        </pc:picChg>
      </pc:sldChg>
      <pc:sldChg chg="addSp delSp modSp">
        <pc:chgData name="Hameed Sanusi" userId="S::hsanusi1@student.gsu.edu::2777b3bd-6f47-4228-89d9-07244b2d6019" providerId="AD" clId="Web-{5B44B86C-47BF-6588-82C0-D2E76C637D77}" dt="2024-04-19T17:28:32.359" v="72" actId="14100"/>
        <pc:sldMkLst>
          <pc:docMk/>
          <pc:sldMk cId="661340980" sldId="258"/>
        </pc:sldMkLst>
        <pc:spChg chg="add del">
          <ac:chgData name="Hameed Sanusi" userId="S::hsanusi1@student.gsu.edu::2777b3bd-6f47-4228-89d9-07244b2d6019" providerId="AD" clId="Web-{5B44B86C-47BF-6588-82C0-D2E76C637D77}" dt="2024-04-19T17:26:09.683" v="31"/>
          <ac:spMkLst>
            <pc:docMk/>
            <pc:sldMk cId="661340980" sldId="258"/>
            <ac:spMk id="5" creationId="{1833740B-9BF3-B6B1-04B8-B3650050A53A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6:34.449" v="40" actId="14100"/>
          <ac:spMkLst>
            <pc:docMk/>
            <pc:sldMk cId="661340980" sldId="258"/>
            <ac:spMk id="6" creationId="{A1640D17-2FEB-2B82-7CAB-16A38E140A88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6:55.434" v="41"/>
          <ac:spMkLst>
            <pc:docMk/>
            <pc:sldMk cId="661340980" sldId="258"/>
            <ac:spMk id="7" creationId="{B406DC9C-6422-0174-FD35-8FB295E32C5C}"/>
          </ac:spMkLst>
        </pc:spChg>
        <pc:spChg chg="add del mod">
          <ac:chgData name="Hameed Sanusi" userId="S::hsanusi1@student.gsu.edu::2777b3bd-6f47-4228-89d9-07244b2d6019" providerId="AD" clId="Web-{5B44B86C-47BF-6588-82C0-D2E76C637D77}" dt="2024-04-19T17:27:05.997" v="45"/>
          <ac:spMkLst>
            <pc:docMk/>
            <pc:sldMk cId="661340980" sldId="258"/>
            <ac:spMk id="8" creationId="{85252A96-CB6A-4B8D-9D94-8DD9BA1EB8FD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7:13.997" v="62"/>
          <ac:spMkLst>
            <pc:docMk/>
            <pc:sldMk cId="661340980" sldId="258"/>
            <ac:spMk id="9" creationId="{DCC0502A-96FD-9324-0586-AE2676A3EF65}"/>
          </ac:spMkLst>
        </pc:spChg>
        <pc:picChg chg="add del mod">
          <ac:chgData name="Hameed Sanusi" userId="S::hsanusi1@student.gsu.edu::2777b3bd-6f47-4228-89d9-07244b2d6019" providerId="AD" clId="Web-{5B44B86C-47BF-6588-82C0-D2E76C637D77}" dt="2024-04-19T17:28:18.187" v="68"/>
          <ac:picMkLst>
            <pc:docMk/>
            <pc:sldMk cId="661340980" sldId="258"/>
            <ac:picMk id="4" creationId="{FBCB4B19-8573-2E62-AF41-63A4BC3B9FB0}"/>
          </ac:picMkLst>
        </pc:picChg>
        <pc:picChg chg="add mod">
          <ac:chgData name="Hameed Sanusi" userId="S::hsanusi1@student.gsu.edu::2777b3bd-6f47-4228-89d9-07244b2d6019" providerId="AD" clId="Web-{5B44B86C-47BF-6588-82C0-D2E76C637D77}" dt="2024-04-19T17:28:32.359" v="72" actId="14100"/>
          <ac:picMkLst>
            <pc:docMk/>
            <pc:sldMk cId="661340980" sldId="258"/>
            <ac:picMk id="10" creationId="{929CF985-A56B-6AC9-75AC-BCAE5120D6D5}"/>
          </ac:picMkLst>
        </pc:picChg>
      </pc:sldChg>
      <pc:sldChg chg="addSp modSp">
        <pc:chgData name="Hameed Sanusi" userId="S::hsanusi1@student.gsu.edu::2777b3bd-6f47-4228-89d9-07244b2d6019" providerId="AD" clId="Web-{5B44B86C-47BF-6588-82C0-D2E76C637D77}" dt="2024-04-19T17:27:17.998" v="63"/>
        <pc:sldMkLst>
          <pc:docMk/>
          <pc:sldMk cId="1545359951" sldId="259"/>
        </pc:sldMkLst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1545359951" sldId="259"/>
            <ac:spMk id="6" creationId="{FDF858A3-8AAC-9784-3947-B0B6FCEE7400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1545359951" sldId="259"/>
            <ac:spMk id="7" creationId="{C6DC16FC-E0BE-FF06-280E-56EDC51F8D7B}"/>
          </ac:spMkLst>
        </pc:spChg>
      </pc:sldChg>
      <pc:sldChg chg="addSp modSp">
        <pc:chgData name="Hameed Sanusi" userId="S::hsanusi1@student.gsu.edu::2777b3bd-6f47-4228-89d9-07244b2d6019" providerId="AD" clId="Web-{5B44B86C-47BF-6588-82C0-D2E76C637D77}" dt="2024-04-19T17:27:17.998" v="63"/>
        <pc:sldMkLst>
          <pc:docMk/>
          <pc:sldMk cId="2988318140" sldId="260"/>
        </pc:sldMkLst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2988318140" sldId="260"/>
            <ac:spMk id="4" creationId="{DE749616-34C8-0E1A-7F74-51DBA31F8ABC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2988318140" sldId="260"/>
            <ac:spMk id="5" creationId="{03EC206B-5B12-03E3-7FBB-386F0FAED69C}"/>
          </ac:spMkLst>
        </pc:spChg>
      </pc:sldChg>
      <pc:sldChg chg="addSp modSp">
        <pc:chgData name="Hameed Sanusi" userId="S::hsanusi1@student.gsu.edu::2777b3bd-6f47-4228-89d9-07244b2d6019" providerId="AD" clId="Web-{5B44B86C-47BF-6588-82C0-D2E76C637D77}" dt="2024-04-19T17:27:17.998" v="63"/>
        <pc:sldMkLst>
          <pc:docMk/>
          <pc:sldMk cId="4024380167" sldId="261"/>
        </pc:sldMkLst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4024380167" sldId="261"/>
            <ac:spMk id="4" creationId="{459D65A2-326A-33FE-4496-7EF61DC8CEA4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4024380167" sldId="261"/>
            <ac:spMk id="5" creationId="{136FEBDA-D1FE-9E63-074C-8205895869FE}"/>
          </ac:spMkLst>
        </pc:spChg>
      </pc:sldChg>
      <pc:sldChg chg="addSp modSp">
        <pc:chgData name="Hameed Sanusi" userId="S::hsanusi1@student.gsu.edu::2777b3bd-6f47-4228-89d9-07244b2d6019" providerId="AD" clId="Web-{5B44B86C-47BF-6588-82C0-D2E76C637D77}" dt="2024-04-19T17:27:17.998" v="63"/>
        <pc:sldMkLst>
          <pc:docMk/>
          <pc:sldMk cId="620210860" sldId="262"/>
        </pc:sldMkLst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620210860" sldId="262"/>
            <ac:spMk id="3" creationId="{AEDFACB5-7E57-6F2E-1D66-E81E42E54C45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620210860" sldId="262"/>
            <ac:spMk id="5" creationId="{71C1C3C3-1B5A-4D86-2CA8-E36FC044031F}"/>
          </ac:spMkLst>
        </pc:spChg>
      </pc:sldChg>
      <pc:sldChg chg="addSp modSp">
        <pc:chgData name="Hameed Sanusi" userId="S::hsanusi1@student.gsu.edu::2777b3bd-6f47-4228-89d9-07244b2d6019" providerId="AD" clId="Web-{5B44B86C-47BF-6588-82C0-D2E76C637D77}" dt="2024-04-19T17:27:17.998" v="63"/>
        <pc:sldMkLst>
          <pc:docMk/>
          <pc:sldMk cId="2579906984" sldId="263"/>
        </pc:sldMkLst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2579906984" sldId="263"/>
            <ac:spMk id="3" creationId="{E860D7B0-1312-8893-228D-CA630D12D166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2579906984" sldId="263"/>
            <ac:spMk id="5" creationId="{F0BABCEE-9E51-FDE8-A5A7-E2B3E86791AA}"/>
          </ac:spMkLst>
        </pc:spChg>
      </pc:sldChg>
      <pc:sldChg chg="addSp modSp">
        <pc:chgData name="Hameed Sanusi" userId="S::hsanusi1@student.gsu.edu::2777b3bd-6f47-4228-89d9-07244b2d6019" providerId="AD" clId="Web-{5B44B86C-47BF-6588-82C0-D2E76C637D77}" dt="2024-04-19T17:27:17.998" v="63"/>
        <pc:sldMkLst>
          <pc:docMk/>
          <pc:sldMk cId="3501815546" sldId="264"/>
        </pc:sldMkLst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3501815546" sldId="264"/>
            <ac:spMk id="3" creationId="{0E0FE11C-0B7B-0193-FA7D-8F774E875876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3501815546" sldId="264"/>
            <ac:spMk id="5" creationId="{89E2BC7A-15BA-D6A9-AC1E-A2B9984BF2EF}"/>
          </ac:spMkLst>
        </pc:spChg>
      </pc:sldChg>
      <pc:sldChg chg="addSp modSp">
        <pc:chgData name="Hameed Sanusi" userId="S::hsanusi1@student.gsu.edu::2777b3bd-6f47-4228-89d9-07244b2d6019" providerId="AD" clId="Web-{5B44B86C-47BF-6588-82C0-D2E76C637D77}" dt="2024-04-19T17:27:17.998" v="63"/>
        <pc:sldMkLst>
          <pc:docMk/>
          <pc:sldMk cId="594332326" sldId="265"/>
        </pc:sldMkLst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594332326" sldId="265"/>
            <ac:spMk id="4" creationId="{4CE1A98B-BA3D-874D-64A9-1D5D060C7166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594332326" sldId="265"/>
            <ac:spMk id="5" creationId="{FF68F0E0-B0FB-6722-6027-74663CCF7044}"/>
          </ac:spMkLst>
        </pc:spChg>
      </pc:sldChg>
      <pc:sldChg chg="addSp modSp">
        <pc:chgData name="Hameed Sanusi" userId="S::hsanusi1@student.gsu.edu::2777b3bd-6f47-4228-89d9-07244b2d6019" providerId="AD" clId="Web-{5B44B86C-47BF-6588-82C0-D2E76C637D77}" dt="2024-04-19T17:28:55.579" v="77" actId="1076"/>
        <pc:sldMkLst>
          <pc:docMk/>
          <pc:sldMk cId="3252545438" sldId="266"/>
        </pc:sldMkLst>
        <pc:spChg chg="mod">
          <ac:chgData name="Hameed Sanusi" userId="S::hsanusi1@student.gsu.edu::2777b3bd-6f47-4228-89d9-07244b2d6019" providerId="AD" clId="Web-{5B44B86C-47BF-6588-82C0-D2E76C637D77}" dt="2024-04-19T17:22:15.208" v="3" actId="20577"/>
          <ac:spMkLst>
            <pc:docMk/>
            <pc:sldMk cId="3252545438" sldId="266"/>
            <ac:spMk id="3" creationId="{E3B537D5-8FDF-977A-D598-CA86AD3779DA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8:54.409" v="76" actId="14100"/>
          <ac:spMkLst>
            <pc:docMk/>
            <pc:sldMk cId="3252545438" sldId="266"/>
            <ac:spMk id="5" creationId="{F3C46C9F-A14D-308A-D500-0507635DB2CD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3252545438" sldId="266"/>
            <ac:spMk id="6" creationId="{7EA35CEA-F9FB-B953-C651-BBE8B0C696D4}"/>
          </ac:spMkLst>
        </pc:spChg>
        <pc:spChg chg="add 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k cId="3252545438" sldId="266"/>
            <ac:spMk id="7" creationId="{D1F799DA-7B0C-D3D7-7E5E-E7C97741C581}"/>
          </ac:spMkLst>
        </pc:spChg>
        <pc:picChg chg="add mod">
          <ac:chgData name="Hameed Sanusi" userId="S::hsanusi1@student.gsu.edu::2777b3bd-6f47-4228-89d9-07244b2d6019" providerId="AD" clId="Web-{5B44B86C-47BF-6588-82C0-D2E76C637D77}" dt="2024-04-19T17:22:29.833" v="8" actId="14100"/>
          <ac:picMkLst>
            <pc:docMk/>
            <pc:sldMk cId="3252545438" sldId="266"/>
            <ac:picMk id="4" creationId="{F9F186FC-3E07-F7F9-68B9-62CC50E18173}"/>
          </ac:picMkLst>
        </pc:picChg>
        <pc:picChg chg="add mod">
          <ac:chgData name="Hameed Sanusi" userId="S::hsanusi1@student.gsu.edu::2777b3bd-6f47-4228-89d9-07244b2d6019" providerId="AD" clId="Web-{5B44B86C-47BF-6588-82C0-D2E76C637D77}" dt="2024-04-19T17:28:55.579" v="77" actId="1076"/>
          <ac:picMkLst>
            <pc:docMk/>
            <pc:sldMk cId="3252545438" sldId="266"/>
            <ac:picMk id="9" creationId="{75EA5A32-CED2-2BA3-E995-90DE0EC25700}"/>
          </ac:picMkLst>
        </pc:picChg>
      </pc:sldChg>
      <pc:sldMasterChg chg="modSp mod modSldLayout">
        <pc:chgData name="Hameed Sanusi" userId="S::hsanusi1@student.gsu.edu::2777b3bd-6f47-4228-89d9-07244b2d6019" providerId="AD" clId="Web-{5B44B86C-47BF-6588-82C0-D2E76C637D77}" dt="2024-04-19T17:27:18.732" v="64"/>
        <pc:sldMasterMkLst>
          <pc:docMk/>
          <pc:sldMasterMk cId="810356801" sldId="2147483648"/>
        </pc:sldMasterMkLst>
        <pc:spChg chg="mod">
          <ac:chgData name="Hameed Sanusi" userId="S::hsanusi1@student.gsu.edu::2777b3bd-6f47-4228-89d9-07244b2d6019" providerId="AD" clId="Web-{5B44B86C-47BF-6588-82C0-D2E76C637D77}" dt="2024-04-19T17:27:17.998" v="63"/>
          <ac:spMkLst>
            <pc:docMk/>
            <pc:sldMasterMk cId="810356801" sldId="2147483648"/>
            <ac:spMk id="5" creationId="{BF5F02C8-2A1D-BC38-5BC7-55FC5B52C7E5}"/>
          </ac:spMkLst>
        </pc:spChg>
        <pc:sldLayoutChg chg="modSp mod">
          <pc:chgData name="Hameed Sanusi" userId="S::hsanusi1@student.gsu.edu::2777b3bd-6f47-4228-89d9-07244b2d6019" providerId="AD" clId="Web-{5B44B86C-47BF-6588-82C0-D2E76C637D77}" dt="2024-04-19T17:27:18.732" v="64"/>
          <pc:sldLayoutMkLst>
            <pc:docMk/>
            <pc:sldMasterMk cId="810356801" sldId="2147483648"/>
            <pc:sldLayoutMk cId="2075117247" sldId="2147483649"/>
          </pc:sldLayoutMkLst>
          <pc:spChg chg="mod">
            <ac:chgData name="Hameed Sanusi" userId="S::hsanusi1@student.gsu.edu::2777b3bd-6f47-4228-89d9-07244b2d6019" providerId="AD" clId="Web-{5B44B86C-47BF-6588-82C0-D2E76C637D77}" dt="2024-04-19T17:27:17.998" v="63"/>
            <ac:spMkLst>
              <pc:docMk/>
              <pc:sldMasterMk cId="810356801" sldId="2147483648"/>
              <pc:sldLayoutMk cId="2075117247" sldId="2147483649"/>
              <ac:spMk id="5" creationId="{E38FAE90-DF7A-1A26-782F-2E5C4462636A}"/>
            </ac:spMkLst>
          </pc:spChg>
        </pc:sldLayoutChg>
        <pc:sldLayoutChg chg="modSp mod">
          <pc:chgData name="Hameed Sanusi" userId="S::hsanusi1@student.gsu.edu::2777b3bd-6f47-4228-89d9-07244b2d6019" providerId="AD" clId="Web-{5B44B86C-47BF-6588-82C0-D2E76C637D77}" dt="2024-04-19T17:27:18.732" v="64"/>
          <pc:sldLayoutMkLst>
            <pc:docMk/>
            <pc:sldMasterMk cId="810356801" sldId="2147483648"/>
            <pc:sldLayoutMk cId="3312496826" sldId="2147483650"/>
          </pc:sldLayoutMkLst>
          <pc:spChg chg="mod">
            <ac:chgData name="Hameed Sanusi" userId="S::hsanusi1@student.gsu.edu::2777b3bd-6f47-4228-89d9-07244b2d6019" providerId="AD" clId="Web-{5B44B86C-47BF-6588-82C0-D2E76C637D77}" dt="2024-04-19T17:27:17.998" v="63"/>
            <ac:spMkLst>
              <pc:docMk/>
              <pc:sldMasterMk cId="810356801" sldId="2147483648"/>
              <pc:sldLayoutMk cId="3312496826" sldId="2147483650"/>
              <ac:spMk id="5" creationId="{C602B845-74B8-579B-A6C5-C45F3C530B76}"/>
            </ac:spMkLst>
          </pc:spChg>
        </pc:sldLayoutChg>
        <pc:sldLayoutChg chg="modSp mod">
          <pc:chgData name="Hameed Sanusi" userId="S::hsanusi1@student.gsu.edu::2777b3bd-6f47-4228-89d9-07244b2d6019" providerId="AD" clId="Web-{5B44B86C-47BF-6588-82C0-D2E76C637D77}" dt="2024-04-19T17:27:18.732" v="64"/>
          <pc:sldLayoutMkLst>
            <pc:docMk/>
            <pc:sldMasterMk cId="810356801" sldId="2147483648"/>
            <pc:sldLayoutMk cId="1873689005" sldId="2147483651"/>
          </pc:sldLayoutMkLst>
          <pc:spChg chg="mod">
            <ac:chgData name="Hameed Sanusi" userId="S::hsanusi1@student.gsu.edu::2777b3bd-6f47-4228-89d9-07244b2d6019" providerId="AD" clId="Web-{5B44B86C-47BF-6588-82C0-D2E76C637D77}" dt="2024-04-19T17:27:17.998" v="63"/>
            <ac:spMkLst>
              <pc:docMk/>
              <pc:sldMasterMk cId="810356801" sldId="2147483648"/>
              <pc:sldLayoutMk cId="1873689005" sldId="2147483651"/>
              <ac:spMk id="5" creationId="{02DB7103-4A01-4625-369E-6D830867DD07}"/>
            </ac:spMkLst>
          </pc:spChg>
        </pc:sldLayoutChg>
        <pc:sldLayoutChg chg="modSp mod">
          <pc:chgData name="Hameed Sanusi" userId="S::hsanusi1@student.gsu.edu::2777b3bd-6f47-4228-89d9-07244b2d6019" providerId="AD" clId="Web-{5B44B86C-47BF-6588-82C0-D2E76C637D77}" dt="2024-04-19T17:27:18.732" v="64"/>
          <pc:sldLayoutMkLst>
            <pc:docMk/>
            <pc:sldMasterMk cId="810356801" sldId="2147483648"/>
            <pc:sldLayoutMk cId="3906719257" sldId="2147483652"/>
          </pc:sldLayoutMkLst>
          <pc:spChg chg="mod">
            <ac:chgData name="Hameed Sanusi" userId="S::hsanusi1@student.gsu.edu::2777b3bd-6f47-4228-89d9-07244b2d6019" providerId="AD" clId="Web-{5B44B86C-47BF-6588-82C0-D2E76C637D77}" dt="2024-04-19T17:27:17.998" v="63"/>
            <ac:spMkLst>
              <pc:docMk/>
              <pc:sldMasterMk cId="810356801" sldId="2147483648"/>
              <pc:sldLayoutMk cId="3906719257" sldId="2147483652"/>
              <ac:spMk id="6" creationId="{6A384A1C-6ACE-BEFB-2D99-330AC79C7114}"/>
            </ac:spMkLst>
          </pc:spChg>
        </pc:sldLayoutChg>
        <pc:sldLayoutChg chg="modSp mod">
          <pc:chgData name="Hameed Sanusi" userId="S::hsanusi1@student.gsu.edu::2777b3bd-6f47-4228-89d9-07244b2d6019" providerId="AD" clId="Web-{5B44B86C-47BF-6588-82C0-D2E76C637D77}" dt="2024-04-19T17:27:18.732" v="64"/>
          <pc:sldLayoutMkLst>
            <pc:docMk/>
            <pc:sldMasterMk cId="810356801" sldId="2147483648"/>
            <pc:sldLayoutMk cId="4040949272" sldId="2147483653"/>
          </pc:sldLayoutMkLst>
          <pc:spChg chg="mod">
            <ac:chgData name="Hameed Sanusi" userId="S::hsanusi1@student.gsu.edu::2777b3bd-6f47-4228-89d9-07244b2d6019" providerId="AD" clId="Web-{5B44B86C-47BF-6588-82C0-D2E76C637D77}" dt="2024-04-19T17:27:17.998" v="63"/>
            <ac:spMkLst>
              <pc:docMk/>
              <pc:sldMasterMk cId="810356801" sldId="2147483648"/>
              <pc:sldLayoutMk cId="4040949272" sldId="2147483653"/>
              <ac:spMk id="8" creationId="{B2588D01-6489-8150-9CA2-8C8B281D17E1}"/>
            </ac:spMkLst>
          </pc:spChg>
        </pc:sldLayoutChg>
        <pc:sldLayoutChg chg="modSp mod">
          <pc:chgData name="Hameed Sanusi" userId="S::hsanusi1@student.gsu.edu::2777b3bd-6f47-4228-89d9-07244b2d6019" providerId="AD" clId="Web-{5B44B86C-47BF-6588-82C0-D2E76C637D77}" dt="2024-04-19T17:27:18.732" v="64"/>
          <pc:sldLayoutMkLst>
            <pc:docMk/>
            <pc:sldMasterMk cId="810356801" sldId="2147483648"/>
            <pc:sldLayoutMk cId="1124093500" sldId="2147483654"/>
          </pc:sldLayoutMkLst>
          <pc:spChg chg="mod">
            <ac:chgData name="Hameed Sanusi" userId="S::hsanusi1@student.gsu.edu::2777b3bd-6f47-4228-89d9-07244b2d6019" providerId="AD" clId="Web-{5B44B86C-47BF-6588-82C0-D2E76C637D77}" dt="2024-04-19T17:27:17.998" v="63"/>
            <ac:spMkLst>
              <pc:docMk/>
              <pc:sldMasterMk cId="810356801" sldId="2147483648"/>
              <pc:sldLayoutMk cId="1124093500" sldId="2147483654"/>
              <ac:spMk id="4" creationId="{5D97B1CE-445C-C633-6B4A-C751233F0CE4}"/>
            </ac:spMkLst>
          </pc:spChg>
        </pc:sldLayoutChg>
        <pc:sldLayoutChg chg="modSp mod">
          <pc:chgData name="Hameed Sanusi" userId="S::hsanusi1@student.gsu.edu::2777b3bd-6f47-4228-89d9-07244b2d6019" providerId="AD" clId="Web-{5B44B86C-47BF-6588-82C0-D2E76C637D77}" dt="2024-04-19T17:27:18.732" v="64"/>
          <pc:sldLayoutMkLst>
            <pc:docMk/>
            <pc:sldMasterMk cId="810356801" sldId="2147483648"/>
            <pc:sldLayoutMk cId="3699718682" sldId="2147483655"/>
          </pc:sldLayoutMkLst>
          <pc:spChg chg="mod">
            <ac:chgData name="Hameed Sanusi" userId="S::hsanusi1@student.gsu.edu::2777b3bd-6f47-4228-89d9-07244b2d6019" providerId="AD" clId="Web-{5B44B86C-47BF-6588-82C0-D2E76C637D77}" dt="2024-04-19T17:27:17.998" v="63"/>
            <ac:spMkLst>
              <pc:docMk/>
              <pc:sldMasterMk cId="810356801" sldId="2147483648"/>
              <pc:sldLayoutMk cId="3699718682" sldId="2147483655"/>
              <ac:spMk id="3" creationId="{76FEA9DA-8463-1588-E6C8-3523040349C2}"/>
            </ac:spMkLst>
          </pc:spChg>
        </pc:sldLayoutChg>
        <pc:sldLayoutChg chg="modSp mod">
          <pc:chgData name="Hameed Sanusi" userId="S::hsanusi1@student.gsu.edu::2777b3bd-6f47-4228-89d9-07244b2d6019" providerId="AD" clId="Web-{5B44B86C-47BF-6588-82C0-D2E76C637D77}" dt="2024-04-19T17:27:18.732" v="64"/>
          <pc:sldLayoutMkLst>
            <pc:docMk/>
            <pc:sldMasterMk cId="810356801" sldId="2147483648"/>
            <pc:sldLayoutMk cId="2147353098" sldId="2147483656"/>
          </pc:sldLayoutMkLst>
          <pc:spChg chg="mod">
            <ac:chgData name="Hameed Sanusi" userId="S::hsanusi1@student.gsu.edu::2777b3bd-6f47-4228-89d9-07244b2d6019" providerId="AD" clId="Web-{5B44B86C-47BF-6588-82C0-D2E76C637D77}" dt="2024-04-19T17:27:17.998" v="63"/>
            <ac:spMkLst>
              <pc:docMk/>
              <pc:sldMasterMk cId="810356801" sldId="2147483648"/>
              <pc:sldLayoutMk cId="2147353098" sldId="2147483656"/>
              <ac:spMk id="6" creationId="{8DEA7956-4A6C-0DAB-963A-D63EB5D3EC4C}"/>
            </ac:spMkLst>
          </pc:spChg>
        </pc:sldLayoutChg>
        <pc:sldLayoutChg chg="modSp mod">
          <pc:chgData name="Hameed Sanusi" userId="S::hsanusi1@student.gsu.edu::2777b3bd-6f47-4228-89d9-07244b2d6019" providerId="AD" clId="Web-{5B44B86C-47BF-6588-82C0-D2E76C637D77}" dt="2024-04-19T17:27:18.732" v="64"/>
          <pc:sldLayoutMkLst>
            <pc:docMk/>
            <pc:sldMasterMk cId="810356801" sldId="2147483648"/>
            <pc:sldLayoutMk cId="612806038" sldId="2147483657"/>
          </pc:sldLayoutMkLst>
          <pc:spChg chg="mod">
            <ac:chgData name="Hameed Sanusi" userId="S::hsanusi1@student.gsu.edu::2777b3bd-6f47-4228-89d9-07244b2d6019" providerId="AD" clId="Web-{5B44B86C-47BF-6588-82C0-D2E76C637D77}" dt="2024-04-19T17:27:17.998" v="63"/>
            <ac:spMkLst>
              <pc:docMk/>
              <pc:sldMasterMk cId="810356801" sldId="2147483648"/>
              <pc:sldLayoutMk cId="612806038" sldId="2147483657"/>
              <ac:spMk id="6" creationId="{B7137764-CDBC-1098-11A0-2630116848BA}"/>
            </ac:spMkLst>
          </pc:spChg>
        </pc:sldLayoutChg>
        <pc:sldLayoutChg chg="modSp mod">
          <pc:chgData name="Hameed Sanusi" userId="S::hsanusi1@student.gsu.edu::2777b3bd-6f47-4228-89d9-07244b2d6019" providerId="AD" clId="Web-{5B44B86C-47BF-6588-82C0-D2E76C637D77}" dt="2024-04-19T17:27:18.732" v="64"/>
          <pc:sldLayoutMkLst>
            <pc:docMk/>
            <pc:sldMasterMk cId="810356801" sldId="2147483648"/>
            <pc:sldLayoutMk cId="3126210158" sldId="2147483658"/>
          </pc:sldLayoutMkLst>
          <pc:spChg chg="mod">
            <ac:chgData name="Hameed Sanusi" userId="S::hsanusi1@student.gsu.edu::2777b3bd-6f47-4228-89d9-07244b2d6019" providerId="AD" clId="Web-{5B44B86C-47BF-6588-82C0-D2E76C637D77}" dt="2024-04-19T17:27:17.998" v="63"/>
            <ac:spMkLst>
              <pc:docMk/>
              <pc:sldMasterMk cId="810356801" sldId="2147483648"/>
              <pc:sldLayoutMk cId="3126210158" sldId="2147483658"/>
              <ac:spMk id="5" creationId="{F01F4D31-3336-E057-C42F-D59A2D98EDBC}"/>
            </ac:spMkLst>
          </pc:spChg>
        </pc:sldLayoutChg>
        <pc:sldLayoutChg chg="modSp mod">
          <pc:chgData name="Hameed Sanusi" userId="S::hsanusi1@student.gsu.edu::2777b3bd-6f47-4228-89d9-07244b2d6019" providerId="AD" clId="Web-{5B44B86C-47BF-6588-82C0-D2E76C637D77}" dt="2024-04-19T17:27:18.732" v="64"/>
          <pc:sldLayoutMkLst>
            <pc:docMk/>
            <pc:sldMasterMk cId="810356801" sldId="2147483648"/>
            <pc:sldLayoutMk cId="3062233176" sldId="2147483659"/>
          </pc:sldLayoutMkLst>
          <pc:spChg chg="mod">
            <ac:chgData name="Hameed Sanusi" userId="S::hsanusi1@student.gsu.edu::2777b3bd-6f47-4228-89d9-07244b2d6019" providerId="AD" clId="Web-{5B44B86C-47BF-6588-82C0-D2E76C637D77}" dt="2024-04-19T17:27:17.998" v="63"/>
            <ac:spMkLst>
              <pc:docMk/>
              <pc:sldMasterMk cId="810356801" sldId="2147483648"/>
              <pc:sldLayoutMk cId="3062233176" sldId="2147483659"/>
              <ac:spMk id="5" creationId="{CB330670-12A9-776C-3E2A-55E24AA6D8AC}"/>
            </ac:spMkLst>
          </pc:spChg>
        </pc:sldLayoutChg>
      </pc:sldMasterChg>
    </pc:docChg>
  </pc:docChgLst>
  <pc:docChgLst>
    <pc:chgData name="Hameed Sanusi" userId="S::hsanusi1@student.gsu.edu::2777b3bd-6f47-4228-89d9-07244b2d6019" providerId="AD" clId="Web-{EF63A344-C318-FDF4-6104-755F337397BB}"/>
    <pc:docChg chg="modSld modMainMaster">
      <pc:chgData name="Hameed Sanusi" userId="S::hsanusi1@student.gsu.edu::2777b3bd-6f47-4228-89d9-07244b2d6019" providerId="AD" clId="Web-{EF63A344-C318-FDF4-6104-755F337397BB}" dt="2024-04-21T01:42:27.527" v="33"/>
      <pc:docMkLst>
        <pc:docMk/>
      </pc:docMkLst>
      <pc:sldChg chg="modSp">
        <pc:chgData name="Hameed Sanusi" userId="S::hsanusi1@student.gsu.edu::2777b3bd-6f47-4228-89d9-07244b2d6019" providerId="AD" clId="Web-{EF63A344-C318-FDF4-6104-755F337397BB}" dt="2024-04-21T01:41:10.197" v="11" actId="20577"/>
        <pc:sldMkLst>
          <pc:docMk/>
          <pc:sldMk cId="3181791513" sldId="256"/>
        </pc:sldMkLst>
        <pc:spChg chg="mod">
          <ac:chgData name="Hameed Sanusi" userId="S::hsanusi1@student.gsu.edu::2777b3bd-6f47-4228-89d9-07244b2d6019" providerId="AD" clId="Web-{EF63A344-C318-FDF4-6104-755F337397BB}" dt="2024-04-21T01:41:10.197" v="11" actId="20577"/>
          <ac:spMkLst>
            <pc:docMk/>
            <pc:sldMk cId="3181791513" sldId="256"/>
            <ac:spMk id="2" creationId="{A1416B2A-7BDF-4EDF-BA82-E326BF5DD0DE}"/>
          </ac:spMkLst>
        </pc:spChg>
      </pc:sldChg>
      <pc:sldChg chg="modSp">
        <pc:chgData name="Hameed Sanusi" userId="S::hsanusi1@student.gsu.edu::2777b3bd-6f47-4228-89d9-07244b2d6019" providerId="AD" clId="Web-{EF63A344-C318-FDF4-6104-755F337397BB}" dt="2024-04-21T01:41:46.792" v="32"/>
        <pc:sldMkLst>
          <pc:docMk/>
          <pc:sldMk cId="661340980" sldId="258"/>
        </pc:sldMkLst>
        <pc:spChg chg="mod">
          <ac:chgData name="Hameed Sanusi" userId="S::hsanusi1@student.gsu.edu::2777b3bd-6f47-4228-89d9-07244b2d6019" providerId="AD" clId="Web-{EF63A344-C318-FDF4-6104-755F337397BB}" dt="2024-04-21T01:41:46.792" v="32"/>
          <ac:spMkLst>
            <pc:docMk/>
            <pc:sldMk cId="661340980" sldId="258"/>
            <ac:spMk id="9" creationId="{DCC0502A-96FD-9324-0586-AE2676A3EF65}"/>
          </ac:spMkLst>
        </pc:spChg>
      </pc:sldChg>
      <pc:sldChg chg="modSp">
        <pc:chgData name="Hameed Sanusi" userId="S::hsanusi1@student.gsu.edu::2777b3bd-6f47-4228-89d9-07244b2d6019" providerId="AD" clId="Web-{EF63A344-C318-FDF4-6104-755F337397BB}" dt="2024-04-21T01:42:27.527" v="33"/>
        <pc:sldMkLst>
          <pc:docMk/>
          <pc:sldMk cId="1545359951" sldId="259"/>
        </pc:sldMkLst>
        <pc:spChg chg="mod">
          <ac:chgData name="Hameed Sanusi" userId="S::hsanusi1@student.gsu.edu::2777b3bd-6f47-4228-89d9-07244b2d6019" providerId="AD" clId="Web-{EF63A344-C318-FDF4-6104-755F337397BB}" dt="2024-04-21T01:42:27.527" v="33"/>
          <ac:spMkLst>
            <pc:docMk/>
            <pc:sldMk cId="1545359951" sldId="259"/>
            <ac:spMk id="6" creationId="{FDF858A3-8AAC-9784-3947-B0B6FCEE7400}"/>
          </ac:spMkLst>
        </pc:spChg>
      </pc:sldChg>
      <pc:sldChg chg="modSp">
        <pc:chgData name="Hameed Sanusi" userId="S::hsanusi1@student.gsu.edu::2777b3bd-6f47-4228-89d9-07244b2d6019" providerId="AD" clId="Web-{EF63A344-C318-FDF4-6104-755F337397BB}" dt="2024-04-21T01:42:27.527" v="33"/>
        <pc:sldMkLst>
          <pc:docMk/>
          <pc:sldMk cId="2988318140" sldId="260"/>
        </pc:sldMkLst>
        <pc:spChg chg="mod">
          <ac:chgData name="Hameed Sanusi" userId="S::hsanusi1@student.gsu.edu::2777b3bd-6f47-4228-89d9-07244b2d6019" providerId="AD" clId="Web-{EF63A344-C318-FDF4-6104-755F337397BB}" dt="2024-04-21T01:42:27.527" v="33"/>
          <ac:spMkLst>
            <pc:docMk/>
            <pc:sldMk cId="2988318140" sldId="260"/>
            <ac:spMk id="4" creationId="{DE749616-34C8-0E1A-7F74-51DBA31F8ABC}"/>
          </ac:spMkLst>
        </pc:spChg>
      </pc:sldChg>
      <pc:sldChg chg="modSp">
        <pc:chgData name="Hameed Sanusi" userId="S::hsanusi1@student.gsu.edu::2777b3bd-6f47-4228-89d9-07244b2d6019" providerId="AD" clId="Web-{EF63A344-C318-FDF4-6104-755F337397BB}" dt="2024-04-21T01:42:27.527" v="33"/>
        <pc:sldMkLst>
          <pc:docMk/>
          <pc:sldMk cId="4024380167" sldId="261"/>
        </pc:sldMkLst>
        <pc:spChg chg="mod">
          <ac:chgData name="Hameed Sanusi" userId="S::hsanusi1@student.gsu.edu::2777b3bd-6f47-4228-89d9-07244b2d6019" providerId="AD" clId="Web-{EF63A344-C318-FDF4-6104-755F337397BB}" dt="2024-04-21T01:42:27.527" v="33"/>
          <ac:spMkLst>
            <pc:docMk/>
            <pc:sldMk cId="4024380167" sldId="261"/>
            <ac:spMk id="4" creationId="{459D65A2-326A-33FE-4496-7EF61DC8CEA4}"/>
          </ac:spMkLst>
        </pc:spChg>
      </pc:sldChg>
      <pc:sldChg chg="modSp">
        <pc:chgData name="Hameed Sanusi" userId="S::hsanusi1@student.gsu.edu::2777b3bd-6f47-4228-89d9-07244b2d6019" providerId="AD" clId="Web-{EF63A344-C318-FDF4-6104-755F337397BB}" dt="2024-04-21T01:42:27.527" v="33"/>
        <pc:sldMkLst>
          <pc:docMk/>
          <pc:sldMk cId="620210860" sldId="262"/>
        </pc:sldMkLst>
        <pc:spChg chg="mod">
          <ac:chgData name="Hameed Sanusi" userId="S::hsanusi1@student.gsu.edu::2777b3bd-6f47-4228-89d9-07244b2d6019" providerId="AD" clId="Web-{EF63A344-C318-FDF4-6104-755F337397BB}" dt="2024-04-21T01:42:27.527" v="33"/>
          <ac:spMkLst>
            <pc:docMk/>
            <pc:sldMk cId="620210860" sldId="262"/>
            <ac:spMk id="3" creationId="{AEDFACB5-7E57-6F2E-1D66-E81E42E54C45}"/>
          </ac:spMkLst>
        </pc:spChg>
      </pc:sldChg>
      <pc:sldChg chg="modSp">
        <pc:chgData name="Hameed Sanusi" userId="S::hsanusi1@student.gsu.edu::2777b3bd-6f47-4228-89d9-07244b2d6019" providerId="AD" clId="Web-{EF63A344-C318-FDF4-6104-755F337397BB}" dt="2024-04-21T01:42:27.527" v="33"/>
        <pc:sldMkLst>
          <pc:docMk/>
          <pc:sldMk cId="2579906984" sldId="263"/>
        </pc:sldMkLst>
        <pc:spChg chg="mod">
          <ac:chgData name="Hameed Sanusi" userId="S::hsanusi1@student.gsu.edu::2777b3bd-6f47-4228-89d9-07244b2d6019" providerId="AD" clId="Web-{EF63A344-C318-FDF4-6104-755F337397BB}" dt="2024-04-21T01:42:27.527" v="33"/>
          <ac:spMkLst>
            <pc:docMk/>
            <pc:sldMk cId="2579906984" sldId="263"/>
            <ac:spMk id="3" creationId="{E860D7B0-1312-8893-228D-CA630D12D166}"/>
          </ac:spMkLst>
        </pc:spChg>
      </pc:sldChg>
      <pc:sldChg chg="modSp">
        <pc:chgData name="Hameed Sanusi" userId="S::hsanusi1@student.gsu.edu::2777b3bd-6f47-4228-89d9-07244b2d6019" providerId="AD" clId="Web-{EF63A344-C318-FDF4-6104-755F337397BB}" dt="2024-04-21T01:42:27.527" v="33"/>
        <pc:sldMkLst>
          <pc:docMk/>
          <pc:sldMk cId="3501815546" sldId="264"/>
        </pc:sldMkLst>
        <pc:spChg chg="mod">
          <ac:chgData name="Hameed Sanusi" userId="S::hsanusi1@student.gsu.edu::2777b3bd-6f47-4228-89d9-07244b2d6019" providerId="AD" clId="Web-{EF63A344-C318-FDF4-6104-755F337397BB}" dt="2024-04-21T01:42:27.527" v="33"/>
          <ac:spMkLst>
            <pc:docMk/>
            <pc:sldMk cId="3501815546" sldId="264"/>
            <ac:spMk id="3" creationId="{0E0FE11C-0B7B-0193-FA7D-8F774E875876}"/>
          </ac:spMkLst>
        </pc:spChg>
      </pc:sldChg>
      <pc:sldChg chg="modSp">
        <pc:chgData name="Hameed Sanusi" userId="S::hsanusi1@student.gsu.edu::2777b3bd-6f47-4228-89d9-07244b2d6019" providerId="AD" clId="Web-{EF63A344-C318-FDF4-6104-755F337397BB}" dt="2024-04-21T01:42:27.527" v="33"/>
        <pc:sldMkLst>
          <pc:docMk/>
          <pc:sldMk cId="594332326" sldId="265"/>
        </pc:sldMkLst>
        <pc:spChg chg="mod">
          <ac:chgData name="Hameed Sanusi" userId="S::hsanusi1@student.gsu.edu::2777b3bd-6f47-4228-89d9-07244b2d6019" providerId="AD" clId="Web-{EF63A344-C318-FDF4-6104-755F337397BB}" dt="2024-04-21T01:42:27.527" v="33"/>
          <ac:spMkLst>
            <pc:docMk/>
            <pc:sldMk cId="594332326" sldId="265"/>
            <ac:spMk id="4" creationId="{4CE1A98B-BA3D-874D-64A9-1D5D060C7166}"/>
          </ac:spMkLst>
        </pc:spChg>
      </pc:sldChg>
      <pc:sldChg chg="modSp">
        <pc:chgData name="Hameed Sanusi" userId="S::hsanusi1@student.gsu.edu::2777b3bd-6f47-4228-89d9-07244b2d6019" providerId="AD" clId="Web-{EF63A344-C318-FDF4-6104-755F337397BB}" dt="2024-04-21T01:42:27.527" v="33"/>
        <pc:sldMkLst>
          <pc:docMk/>
          <pc:sldMk cId="3252545438" sldId="266"/>
        </pc:sldMkLst>
        <pc:spChg chg="mod">
          <ac:chgData name="Hameed Sanusi" userId="S::hsanusi1@student.gsu.edu::2777b3bd-6f47-4228-89d9-07244b2d6019" providerId="AD" clId="Web-{EF63A344-C318-FDF4-6104-755F337397BB}" dt="2024-04-21T01:42:27.527" v="33"/>
          <ac:spMkLst>
            <pc:docMk/>
            <pc:sldMk cId="3252545438" sldId="266"/>
            <ac:spMk id="6" creationId="{7EA35CEA-F9FB-B953-C651-BBE8B0C696D4}"/>
          </ac:spMkLst>
        </pc:spChg>
      </pc:sldChg>
      <pc:sldMasterChg chg="modSp mod modSldLayout">
        <pc:chgData name="Hameed Sanusi" userId="S::hsanusi1@student.gsu.edu::2777b3bd-6f47-4228-89d9-07244b2d6019" providerId="AD" clId="Web-{EF63A344-C318-FDF4-6104-755F337397BB}" dt="2024-04-21T01:42:27.527" v="33"/>
        <pc:sldMasterMkLst>
          <pc:docMk/>
          <pc:sldMasterMk cId="810356801" sldId="2147483648"/>
        </pc:sldMasterMkLst>
        <pc:spChg chg="mod">
          <ac:chgData name="Hameed Sanusi" userId="S::hsanusi1@student.gsu.edu::2777b3bd-6f47-4228-89d9-07244b2d6019" providerId="AD" clId="Web-{EF63A344-C318-FDF4-6104-755F337397BB}" dt="2024-04-21T01:42:27.527" v="33"/>
          <ac:spMkLst>
            <pc:docMk/>
            <pc:sldMasterMk cId="810356801" sldId="2147483648"/>
            <ac:spMk id="5" creationId="{BF5F02C8-2A1D-BC38-5BC7-55FC5B52C7E5}"/>
          </ac:spMkLst>
        </pc:spChg>
        <pc:sldLayoutChg chg="modSp mod">
          <pc:chgData name="Hameed Sanusi" userId="S::hsanusi1@student.gsu.edu::2777b3bd-6f47-4228-89d9-07244b2d6019" providerId="AD" clId="Web-{EF63A344-C318-FDF4-6104-755F337397BB}" dt="2024-04-21T01:42:27.527" v="33"/>
          <pc:sldLayoutMkLst>
            <pc:docMk/>
            <pc:sldMasterMk cId="810356801" sldId="2147483648"/>
            <pc:sldLayoutMk cId="2075117247" sldId="2147483649"/>
          </pc:sldLayoutMkLst>
          <pc:spChg chg="mod">
            <ac:chgData name="Hameed Sanusi" userId="S::hsanusi1@student.gsu.edu::2777b3bd-6f47-4228-89d9-07244b2d6019" providerId="AD" clId="Web-{EF63A344-C318-FDF4-6104-755F337397BB}" dt="2024-04-21T01:42:27.527" v="33"/>
            <ac:spMkLst>
              <pc:docMk/>
              <pc:sldMasterMk cId="810356801" sldId="2147483648"/>
              <pc:sldLayoutMk cId="2075117247" sldId="2147483649"/>
              <ac:spMk id="5" creationId="{E38FAE90-DF7A-1A26-782F-2E5C4462636A}"/>
            </ac:spMkLst>
          </pc:spChg>
        </pc:sldLayoutChg>
        <pc:sldLayoutChg chg="modSp mod">
          <pc:chgData name="Hameed Sanusi" userId="S::hsanusi1@student.gsu.edu::2777b3bd-6f47-4228-89d9-07244b2d6019" providerId="AD" clId="Web-{EF63A344-C318-FDF4-6104-755F337397BB}" dt="2024-04-21T01:42:27.527" v="33"/>
          <pc:sldLayoutMkLst>
            <pc:docMk/>
            <pc:sldMasterMk cId="810356801" sldId="2147483648"/>
            <pc:sldLayoutMk cId="3312496826" sldId="2147483650"/>
          </pc:sldLayoutMkLst>
          <pc:spChg chg="mod">
            <ac:chgData name="Hameed Sanusi" userId="S::hsanusi1@student.gsu.edu::2777b3bd-6f47-4228-89d9-07244b2d6019" providerId="AD" clId="Web-{EF63A344-C318-FDF4-6104-755F337397BB}" dt="2024-04-21T01:42:27.527" v="33"/>
            <ac:spMkLst>
              <pc:docMk/>
              <pc:sldMasterMk cId="810356801" sldId="2147483648"/>
              <pc:sldLayoutMk cId="3312496826" sldId="2147483650"/>
              <ac:spMk id="5" creationId="{C602B845-74B8-579B-A6C5-C45F3C530B76}"/>
            </ac:spMkLst>
          </pc:spChg>
        </pc:sldLayoutChg>
        <pc:sldLayoutChg chg="modSp mod">
          <pc:chgData name="Hameed Sanusi" userId="S::hsanusi1@student.gsu.edu::2777b3bd-6f47-4228-89d9-07244b2d6019" providerId="AD" clId="Web-{EF63A344-C318-FDF4-6104-755F337397BB}" dt="2024-04-21T01:42:27.527" v="33"/>
          <pc:sldLayoutMkLst>
            <pc:docMk/>
            <pc:sldMasterMk cId="810356801" sldId="2147483648"/>
            <pc:sldLayoutMk cId="1873689005" sldId="2147483651"/>
          </pc:sldLayoutMkLst>
          <pc:spChg chg="mod">
            <ac:chgData name="Hameed Sanusi" userId="S::hsanusi1@student.gsu.edu::2777b3bd-6f47-4228-89d9-07244b2d6019" providerId="AD" clId="Web-{EF63A344-C318-FDF4-6104-755F337397BB}" dt="2024-04-21T01:42:27.527" v="33"/>
            <ac:spMkLst>
              <pc:docMk/>
              <pc:sldMasterMk cId="810356801" sldId="2147483648"/>
              <pc:sldLayoutMk cId="1873689005" sldId="2147483651"/>
              <ac:spMk id="5" creationId="{02DB7103-4A01-4625-369E-6D830867DD07}"/>
            </ac:spMkLst>
          </pc:spChg>
        </pc:sldLayoutChg>
        <pc:sldLayoutChg chg="modSp mod">
          <pc:chgData name="Hameed Sanusi" userId="S::hsanusi1@student.gsu.edu::2777b3bd-6f47-4228-89d9-07244b2d6019" providerId="AD" clId="Web-{EF63A344-C318-FDF4-6104-755F337397BB}" dt="2024-04-21T01:42:27.527" v="33"/>
          <pc:sldLayoutMkLst>
            <pc:docMk/>
            <pc:sldMasterMk cId="810356801" sldId="2147483648"/>
            <pc:sldLayoutMk cId="3906719257" sldId="2147483652"/>
          </pc:sldLayoutMkLst>
          <pc:spChg chg="mod">
            <ac:chgData name="Hameed Sanusi" userId="S::hsanusi1@student.gsu.edu::2777b3bd-6f47-4228-89d9-07244b2d6019" providerId="AD" clId="Web-{EF63A344-C318-FDF4-6104-755F337397BB}" dt="2024-04-21T01:42:27.527" v="33"/>
            <ac:spMkLst>
              <pc:docMk/>
              <pc:sldMasterMk cId="810356801" sldId="2147483648"/>
              <pc:sldLayoutMk cId="3906719257" sldId="2147483652"/>
              <ac:spMk id="6" creationId="{6A384A1C-6ACE-BEFB-2D99-330AC79C7114}"/>
            </ac:spMkLst>
          </pc:spChg>
        </pc:sldLayoutChg>
        <pc:sldLayoutChg chg="modSp mod">
          <pc:chgData name="Hameed Sanusi" userId="S::hsanusi1@student.gsu.edu::2777b3bd-6f47-4228-89d9-07244b2d6019" providerId="AD" clId="Web-{EF63A344-C318-FDF4-6104-755F337397BB}" dt="2024-04-21T01:42:27.527" v="33"/>
          <pc:sldLayoutMkLst>
            <pc:docMk/>
            <pc:sldMasterMk cId="810356801" sldId="2147483648"/>
            <pc:sldLayoutMk cId="4040949272" sldId="2147483653"/>
          </pc:sldLayoutMkLst>
          <pc:spChg chg="mod">
            <ac:chgData name="Hameed Sanusi" userId="S::hsanusi1@student.gsu.edu::2777b3bd-6f47-4228-89d9-07244b2d6019" providerId="AD" clId="Web-{EF63A344-C318-FDF4-6104-755F337397BB}" dt="2024-04-21T01:42:27.527" v="33"/>
            <ac:spMkLst>
              <pc:docMk/>
              <pc:sldMasterMk cId="810356801" sldId="2147483648"/>
              <pc:sldLayoutMk cId="4040949272" sldId="2147483653"/>
              <ac:spMk id="8" creationId="{B2588D01-6489-8150-9CA2-8C8B281D17E1}"/>
            </ac:spMkLst>
          </pc:spChg>
        </pc:sldLayoutChg>
        <pc:sldLayoutChg chg="modSp mod">
          <pc:chgData name="Hameed Sanusi" userId="S::hsanusi1@student.gsu.edu::2777b3bd-6f47-4228-89d9-07244b2d6019" providerId="AD" clId="Web-{EF63A344-C318-FDF4-6104-755F337397BB}" dt="2024-04-21T01:42:27.527" v="33"/>
          <pc:sldLayoutMkLst>
            <pc:docMk/>
            <pc:sldMasterMk cId="810356801" sldId="2147483648"/>
            <pc:sldLayoutMk cId="1124093500" sldId="2147483654"/>
          </pc:sldLayoutMkLst>
          <pc:spChg chg="mod">
            <ac:chgData name="Hameed Sanusi" userId="S::hsanusi1@student.gsu.edu::2777b3bd-6f47-4228-89d9-07244b2d6019" providerId="AD" clId="Web-{EF63A344-C318-FDF4-6104-755F337397BB}" dt="2024-04-21T01:42:27.527" v="33"/>
            <ac:spMkLst>
              <pc:docMk/>
              <pc:sldMasterMk cId="810356801" sldId="2147483648"/>
              <pc:sldLayoutMk cId="1124093500" sldId="2147483654"/>
              <ac:spMk id="4" creationId="{5D97B1CE-445C-C633-6B4A-C751233F0CE4}"/>
            </ac:spMkLst>
          </pc:spChg>
        </pc:sldLayoutChg>
        <pc:sldLayoutChg chg="modSp mod">
          <pc:chgData name="Hameed Sanusi" userId="S::hsanusi1@student.gsu.edu::2777b3bd-6f47-4228-89d9-07244b2d6019" providerId="AD" clId="Web-{EF63A344-C318-FDF4-6104-755F337397BB}" dt="2024-04-21T01:42:27.527" v="33"/>
          <pc:sldLayoutMkLst>
            <pc:docMk/>
            <pc:sldMasterMk cId="810356801" sldId="2147483648"/>
            <pc:sldLayoutMk cId="3699718682" sldId="2147483655"/>
          </pc:sldLayoutMkLst>
          <pc:spChg chg="mod">
            <ac:chgData name="Hameed Sanusi" userId="S::hsanusi1@student.gsu.edu::2777b3bd-6f47-4228-89d9-07244b2d6019" providerId="AD" clId="Web-{EF63A344-C318-FDF4-6104-755F337397BB}" dt="2024-04-21T01:42:27.527" v="33"/>
            <ac:spMkLst>
              <pc:docMk/>
              <pc:sldMasterMk cId="810356801" sldId="2147483648"/>
              <pc:sldLayoutMk cId="3699718682" sldId="2147483655"/>
              <ac:spMk id="3" creationId="{76FEA9DA-8463-1588-E6C8-3523040349C2}"/>
            </ac:spMkLst>
          </pc:spChg>
        </pc:sldLayoutChg>
        <pc:sldLayoutChg chg="modSp mod">
          <pc:chgData name="Hameed Sanusi" userId="S::hsanusi1@student.gsu.edu::2777b3bd-6f47-4228-89d9-07244b2d6019" providerId="AD" clId="Web-{EF63A344-C318-FDF4-6104-755F337397BB}" dt="2024-04-21T01:42:27.527" v="33"/>
          <pc:sldLayoutMkLst>
            <pc:docMk/>
            <pc:sldMasterMk cId="810356801" sldId="2147483648"/>
            <pc:sldLayoutMk cId="2147353098" sldId="2147483656"/>
          </pc:sldLayoutMkLst>
          <pc:spChg chg="mod">
            <ac:chgData name="Hameed Sanusi" userId="S::hsanusi1@student.gsu.edu::2777b3bd-6f47-4228-89d9-07244b2d6019" providerId="AD" clId="Web-{EF63A344-C318-FDF4-6104-755F337397BB}" dt="2024-04-21T01:42:27.527" v="33"/>
            <ac:spMkLst>
              <pc:docMk/>
              <pc:sldMasterMk cId="810356801" sldId="2147483648"/>
              <pc:sldLayoutMk cId="2147353098" sldId="2147483656"/>
              <ac:spMk id="6" creationId="{8DEA7956-4A6C-0DAB-963A-D63EB5D3EC4C}"/>
            </ac:spMkLst>
          </pc:spChg>
        </pc:sldLayoutChg>
        <pc:sldLayoutChg chg="modSp mod">
          <pc:chgData name="Hameed Sanusi" userId="S::hsanusi1@student.gsu.edu::2777b3bd-6f47-4228-89d9-07244b2d6019" providerId="AD" clId="Web-{EF63A344-C318-FDF4-6104-755F337397BB}" dt="2024-04-21T01:42:27.527" v="33"/>
          <pc:sldLayoutMkLst>
            <pc:docMk/>
            <pc:sldMasterMk cId="810356801" sldId="2147483648"/>
            <pc:sldLayoutMk cId="612806038" sldId="2147483657"/>
          </pc:sldLayoutMkLst>
          <pc:spChg chg="mod">
            <ac:chgData name="Hameed Sanusi" userId="S::hsanusi1@student.gsu.edu::2777b3bd-6f47-4228-89d9-07244b2d6019" providerId="AD" clId="Web-{EF63A344-C318-FDF4-6104-755F337397BB}" dt="2024-04-21T01:42:27.527" v="33"/>
            <ac:spMkLst>
              <pc:docMk/>
              <pc:sldMasterMk cId="810356801" sldId="2147483648"/>
              <pc:sldLayoutMk cId="612806038" sldId="2147483657"/>
              <ac:spMk id="6" creationId="{B7137764-CDBC-1098-11A0-2630116848BA}"/>
            </ac:spMkLst>
          </pc:spChg>
        </pc:sldLayoutChg>
        <pc:sldLayoutChg chg="modSp mod">
          <pc:chgData name="Hameed Sanusi" userId="S::hsanusi1@student.gsu.edu::2777b3bd-6f47-4228-89d9-07244b2d6019" providerId="AD" clId="Web-{EF63A344-C318-FDF4-6104-755F337397BB}" dt="2024-04-21T01:42:27.527" v="33"/>
          <pc:sldLayoutMkLst>
            <pc:docMk/>
            <pc:sldMasterMk cId="810356801" sldId="2147483648"/>
            <pc:sldLayoutMk cId="3126210158" sldId="2147483658"/>
          </pc:sldLayoutMkLst>
          <pc:spChg chg="mod">
            <ac:chgData name="Hameed Sanusi" userId="S::hsanusi1@student.gsu.edu::2777b3bd-6f47-4228-89d9-07244b2d6019" providerId="AD" clId="Web-{EF63A344-C318-FDF4-6104-755F337397BB}" dt="2024-04-21T01:42:27.527" v="33"/>
            <ac:spMkLst>
              <pc:docMk/>
              <pc:sldMasterMk cId="810356801" sldId="2147483648"/>
              <pc:sldLayoutMk cId="3126210158" sldId="2147483658"/>
              <ac:spMk id="5" creationId="{F01F4D31-3336-E057-C42F-D59A2D98EDBC}"/>
            </ac:spMkLst>
          </pc:spChg>
        </pc:sldLayoutChg>
        <pc:sldLayoutChg chg="modSp mod">
          <pc:chgData name="Hameed Sanusi" userId="S::hsanusi1@student.gsu.edu::2777b3bd-6f47-4228-89d9-07244b2d6019" providerId="AD" clId="Web-{EF63A344-C318-FDF4-6104-755F337397BB}" dt="2024-04-21T01:42:27.527" v="33"/>
          <pc:sldLayoutMkLst>
            <pc:docMk/>
            <pc:sldMasterMk cId="810356801" sldId="2147483648"/>
            <pc:sldLayoutMk cId="3062233176" sldId="2147483659"/>
          </pc:sldLayoutMkLst>
          <pc:spChg chg="mod">
            <ac:chgData name="Hameed Sanusi" userId="S::hsanusi1@student.gsu.edu::2777b3bd-6f47-4228-89d9-07244b2d6019" providerId="AD" clId="Web-{EF63A344-C318-FDF4-6104-755F337397BB}" dt="2024-04-21T01:42:27.527" v="33"/>
            <ac:spMkLst>
              <pc:docMk/>
              <pc:sldMasterMk cId="810356801" sldId="2147483648"/>
              <pc:sldLayoutMk cId="3062233176" sldId="2147483659"/>
              <ac:spMk id="5" creationId="{CB330670-12A9-776C-3E2A-55E24AA6D8AC}"/>
            </ac:spMkLst>
          </pc:spChg>
        </pc:sldLayoutChg>
      </pc:sldMaster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9T16:14:06.82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9T16:21:50.26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434 253 24575,'-4'-3'0,"0"-1"0,-1 1 0,0 0 0,1 1 0,-1-1 0,0 1 0,0 0 0,-1 0 0,1 0 0,0 1 0,0 0 0,-11-1 0,-74-2 0,66 5 0,18-2 0,0 1 0,0 0 0,0 1 0,0-1 0,0 1 0,0 1 0,0-1 0,0 1 0,0 0 0,1 0 0,-1 0 0,1 1 0,0 0 0,-8 5 0,9-4 0,0 1 0,1-1 0,-1 1 0,1-1 0,0 1 0,0 0 0,0 0 0,1 0 0,0 1 0,0-1 0,0 0 0,1 1 0,0-1 0,0 1 0,-1 10 0,1 7 0,1-1 0,1 1 0,1 0 0,1-1 0,7 28 0,36 109 0,31 69 0,-73-217 0,1-1 0,1 0 0,0 0 0,0 0 0,1-1 0,0 0 0,1 0 0,0-1 0,0 0 0,1-1 0,0 1 0,0-1 0,0-1 0,13 6 0,14 6 0,0-1 0,65 18 0,-100-34 0,45 12 0,0-2 0,0-3 0,1-1 0,0-2 0,0-2 0,0-2 0,1-3 0,-1-1 0,0-3 0,-1-1 0,1-3 0,64-21 0,-91 22 0,1 0 0,-1-1 0,0-1 0,-1 0 0,-1-2 0,0 0 0,0-1 0,-1-1 0,-1-1 0,-1 0 0,0-1 0,-1-1 0,20-32 0,-15 15 0,-1 0 0,-2-1 0,-1-1 0,-2 0 0,-2-1 0,12-74 0,-5 25 0,-11 55 0,0-1 0,-3 1 0,2-62 0,-6 90 0,0 0 0,-1 0 0,0 0 0,0 0 0,0 0 0,0 0 0,0 0 0,-1 0 0,0 0 0,0 1 0,0-1 0,0 1 0,0 0 0,-1-1 0,0 1 0,1 0 0,-1 0 0,0 1 0,-1-1 0,1 1 0,0-1 0,-1 1 0,1 0 0,-1 0 0,0 0 0,-5-1 0,-11-3 0,-1 0 0,1 2 0,-1 0 0,-25-1 0,-14-2 0,-33-11 0,-557-85 0,568 96 0,1 4 0,-1 3 0,0 4 0,-124 21 0,190-22-341,0 1 0,1 0-1,-22 10 1,10 0-6485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9T16:14:07.99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9T16:14:08.35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1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9T16:14:18.48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9T16:14:18.80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9T16:14:19.18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9T16:14:07.231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9T16:14:07.57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9T16:14:36.70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136 0 24575,'-1'5'0,"1"-1"0,-1 0 0,0 0 0,0 0 0,0 1 0,0-1 0,-1 0 0,1 0 0,-1-1 0,0 1 0,-1 0 0,1-1 0,-1 1 0,1-1 0,-1 1 0,0-1 0,0 0 0,0-1 0,-1 1 0,1 0 0,-1-1 0,1 0 0,-1 0 0,-5 2 0,5-1 0,-1-1 0,1 1 0,-1 0 0,1 0 0,0 0 0,0 0 0,0 1 0,1 0 0,-1 0 0,1 0 0,0 0 0,0 0 0,0 0 0,1 1 0,-1 0 0,1-1 0,-2 8 0,0 19 0,1 1 0,1-1 0,2 1 0,7 62 0,-6-91 0,-1 0 0,1 0 0,-1 0 0,1 0 0,0 0 0,0 0 0,0 0 0,1 0 0,-1 0 0,1 0 0,0-1 0,-1 1 0,1-1 0,0 1 0,0-1 0,1 0 0,-1 0 0,0 0 0,6 3 0,-4-2 0,1-1 0,-1 0 0,1-1 0,0 1 0,-1-1 0,1 0 0,0 0 0,0-1 0,0 1 0,0-1 0,-1 0 0,7-1 0,-5 1 0,0-1 0,0 0 0,0 0 0,-1 0 0,1-1 0,0 0 0,0 0 0,-1-1 0,1 1 0,-1-1 0,0 0 0,0-1 0,0 1 0,0-1 0,-1 0 0,1 0 0,-1 0 0,0-1 0,0 0 0,-1 1 0,5-9 0,-3-3 0,-2 0 0,1 0 0,-2 0 0,0-1 0,-1 1 0,-1-1 0,-1 1 0,0-1 0,-1 1 0,0 0 0,-2 0 0,0 0 0,-1 0 0,0 0 0,-14-26 0,16 37-59,-1 0 0,1 0-1,-1 0 1,0 1-1,0-1 1,-1 1 0,0 0-1,1 0 1,-1 1 0,0 0-1,-1 0 1,1 0 0,-1 0-1,1 1 1,-1 0-1,0 0 1,1 0 0,-1 1-1,0 0 1,0 0 0,0 0-1,-9 1 1,-13-1-6767</inkml:trace>
</inkml:ink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13BE68-FF55-45E2-A50E-0CE43F99AE59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1F6F51-F53F-4D1B-8505-EA955FBA6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975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Ascorbic acid possesses various biological functions, many of which involve its redox properties (</a:t>
            </a:r>
            <a:r>
              <a:rPr lang="en-US" sz="1800" ker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Combs and McClung, 2019)</a:t>
            </a:r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positioning it as a key player in cellular antioxidant defense (</a:t>
            </a:r>
            <a:r>
              <a:rPr lang="en-US" sz="1800" ker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Combs and McClung, 2019).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Additionally, maintaining adequate ascorbic acid levels in the body is essential for collagen, catecholamine, and carnitine biosynthesis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F6F51-F53F-4D1B-8505-EA955FBA64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404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Pseudogenes are described as DNA segments that contain a high degree of sequence similarity to functional genes but are non-functional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Through sequence comparison of lineages that have a function and non-functional GULO gene, the inactivation dates of GULO have been placed at 14 and 61 MYA respectively for guinea pig and primate gene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F6F51-F53F-4D1B-8505-EA955FBA64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2116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This is because the primates are divided into two suborders: </a:t>
            </a:r>
            <a:r>
              <a:rPr lang="en-US" sz="1200" i="1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Strepsirrhini</a:t>
            </a:r>
            <a:r>
              <a:rPr lang="en-US" sz="1200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200" i="1" kern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Haplorhini</a:t>
            </a:r>
            <a:r>
              <a:rPr lang="en-US" sz="1200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they are known to have evolved from a common ancestor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Estimated phylogenetic tree using molecular evolution protocols with functional GULO genes from mammalian sequences: from the most-recent common ancestor to the last common ancestor of modern-day primates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kern="0"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F6F51-F53F-4D1B-8505-EA955FBA64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51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NCBI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F6F51-F53F-4D1B-8505-EA955FBA64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98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F6F51-F53F-4D1B-8505-EA955FBA64A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584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changes in amino acid properties such as the hydrophobicity and charges can affect protein function, interactivity with other molecules, or enzymatic activity.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Importantly, the population of rodent species is worthy of mention. Perhaps, the representative population in rodents will indicate the success of GULO expression as studies (</a:t>
            </a:r>
            <a:r>
              <a:rPr lang="en-US" sz="1200" kern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Ohta</a:t>
            </a:r>
            <a:r>
              <a:rPr lang="en-US" sz="1200" ker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sz="1200" kern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Nishikimi</a:t>
            </a:r>
            <a:r>
              <a:rPr lang="en-US" sz="1200" ker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1999; </a:t>
            </a:r>
            <a:r>
              <a:rPr lang="en-US" sz="1200" kern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Nishikimi</a:t>
            </a:r>
            <a:r>
              <a:rPr lang="en-US" sz="1200" ker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i="1" ker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et al.,</a:t>
            </a:r>
            <a:r>
              <a:rPr lang="en-US" sz="1200" ker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1994)  </a:t>
            </a:r>
            <a:r>
              <a:rPr lang="en-US" sz="1200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have described the presence of their twelve exons that result in a functional GULO as a basis for comparing the GULO in species such as human that have only six out of the eleven conserved exons responsible for GULO expression.  </a:t>
            </a:r>
            <a:endParaRPr lang="en-US" sz="1200" kern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F6F51-F53F-4D1B-8505-EA955FBA64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51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A8EC-33DA-87C6-9D71-6EB54AFAA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42E2D4-4089-78DE-B91B-CC10923CCB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47064-A9DA-350B-567C-8EFD8F1D9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FAE90-DF7A-1A26-782F-2E5C44626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FE853-F06D-1352-745C-4ADBB1F82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1724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31213-AAC5-BA23-1170-AFC615D97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2E9031-59CA-8804-9024-D9884FD77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631CE-31DA-F72F-2238-B889D9E46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F4D31-3336-E057-C42F-D59A2D98E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7310E-6C3F-D60F-49AD-4164F3B12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10158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424B2F-2F1F-D674-58FB-C5ED82085A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8608CE-7384-9E45-DCEF-326762EC3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6080A-A51B-4CAF-95DE-C8EA95D39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30670-12A9-776C-3E2A-55E24AA6D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4FF69-5BEB-CBD1-B636-A1EF5581D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33176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8BE63-9A9B-13BF-1DB6-645F2F648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027FB-49A3-9399-51F7-EE61DBE66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AD24B-D777-8F5E-DB1B-D58A1605C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2B845-74B8-579B-A6C5-C45F3C530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7097E-B11E-A2B9-2368-9172AB1C3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96826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69477-B4C4-BDD0-FB96-C247B0274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8B3721-A483-9C3D-AC5D-793FBA43D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0BE82-5D27-33AA-E82C-DC624EC9E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DB7103-4A01-4625-369E-6D830867D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192CA-07E2-0351-9827-2BCC265A5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689005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12D86-BF2A-1915-9CAA-61C7A1F7A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A90BF-D14C-CB71-09ED-CC810F7E9E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80A8AC-AE01-B76F-2CC1-627E0422D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3A3463-8910-C5DE-1BAF-727A0ED59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384A1C-6ACE-BEFB-2D99-330AC79C7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A10D52-5C22-5276-9CAB-8D27E9C15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719257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6F611-F17E-A312-74F0-F754FF6A8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F48A2-2703-A060-6CD2-AE9E07609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A51D1-5E34-C22E-0451-9088673D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35931D-4DEF-8594-6B8E-904C81B139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7BF611-7922-97C0-6B49-106A434E58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D041F6-C0CB-AEDB-B803-A6C73756D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588D01-6489-8150-9CA2-8C8B281D1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F54A5F-798C-98E0-49EC-7C963E608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949272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D241A-761A-B19D-261E-64520EB12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3F079C-4C07-AA05-4A01-2616FCDC9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97B1CE-445C-C633-6B4A-C751233F0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59A8E0-31CA-3D22-456B-D9B5A8E82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093500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E0F145-6D9C-F5D0-4861-785CAA584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FEA9DA-8463-1588-E6C8-352304034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F18542-ADE0-DEB6-0C17-B9C5637BA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18682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8A764-F742-66ED-3013-674C8123D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3CCD2-5FB8-D79C-CEAA-0203CD8D2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10F987-5DC4-FD65-CACF-1C41A2B8CA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E4A1EA-6F20-C972-D878-69E096AB9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A7956-4A6C-0DAB-963A-D63EB5D3E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C22F0C-F1FC-AAD2-D473-BC29EE929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53098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73D3E-58A9-4C7A-AEE7-CF278992F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AF8BD9-1B28-420F-BED6-9FFB455BA9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35EE2-A76C-65B7-8C18-27CF42439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F5AD3-060C-7D94-1D5E-686F25016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37764-CDBC-1098-11A0-263011684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0DE49B-8A55-C728-6F71-0C1FC86F8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06038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7B243A-1A93-447D-6C62-0F8E292D3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EBBD5-DC85-1E16-3CCA-36B1AB4D18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756AF-DE24-D4DA-295A-711BB6A1D0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3616FA-D1E5-4C7C-95AE-BAD168B907E6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F02C8-2A1D-BC38-5BC7-55FC5B52C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47F36-21F1-2C55-4462-17E9C80239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97E760-BE82-4B74-A6D4-509A17183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356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customXml" Target="../ink/ink9.xml"/><Relationship Id="rId3" Type="http://schemas.openxmlformats.org/officeDocument/2006/relationships/image" Target="../media/image4.png"/><Relationship Id="rId7" Type="http://schemas.openxmlformats.org/officeDocument/2006/relationships/customXml" Target="../ink/ink3.xml"/><Relationship Id="rId12" Type="http://schemas.openxmlformats.org/officeDocument/2006/relationships/customXml" Target="../ink/ink8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customXml" Target="../ink/ink7.xml"/><Relationship Id="rId5" Type="http://schemas.openxmlformats.org/officeDocument/2006/relationships/image" Target="../media/image5.png"/><Relationship Id="rId10" Type="http://schemas.openxmlformats.org/officeDocument/2006/relationships/customXml" Target="../ink/ink6.xml"/><Relationship Id="rId4" Type="http://schemas.openxmlformats.org/officeDocument/2006/relationships/customXml" Target="../ink/ink1.xml"/><Relationship Id="rId9" Type="http://schemas.openxmlformats.org/officeDocument/2006/relationships/customXml" Target="../ink/ink5.xml"/><Relationship Id="rId1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16B2A-7BDF-4EDF-BA82-E326BF5DD0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1800" b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L-</a:t>
            </a:r>
            <a:r>
              <a:rPr lang="en-US" sz="1800" b="1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gulonolactone</a:t>
            </a:r>
            <a:r>
              <a:rPr lang="en-US" sz="1800" b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Oxidase (GULO) </a:t>
            </a:r>
            <a:r>
              <a:rPr lang="en-US" sz="1800" b="1">
                <a:solidFill>
                  <a:srgbClr val="000000"/>
                </a:solidFill>
                <a:ea typeface="Times New Roman" panose="02020603050405020304" pitchFamily="18" charset="0"/>
              </a:rPr>
              <a:t>Evolution</a:t>
            </a:r>
            <a:r>
              <a:rPr lang="en-US" sz="1800" b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: A Bioinformatic Exploration of L-</a:t>
            </a:r>
            <a:r>
              <a:rPr lang="en-US" sz="1800" b="1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gulonolactone</a:t>
            </a:r>
            <a:r>
              <a:rPr lang="en-US" sz="1800" b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Oxidase (GULO) protein in mammals</a:t>
            </a:r>
            <a:br>
              <a:rPr lang="en-US" sz="1800">
                <a:effectLst/>
                <a:ea typeface="Times New Roman" panose="02020603050405020304" pitchFamily="18" charset="0"/>
              </a:rPr>
            </a:b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9CB7D3-BE21-0AC8-59EC-3CF4F816EE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9032" y="3346704"/>
            <a:ext cx="9268968" cy="3072384"/>
          </a:xfrm>
        </p:spPr>
        <p:txBody>
          <a:bodyPr>
            <a:noAutofit/>
          </a:bodyPr>
          <a:lstStyle/>
          <a:p>
            <a:pPr marL="0" marR="0" algn="ctr">
              <a:spcBef>
                <a:spcPts val="1200"/>
              </a:spcBef>
              <a:spcAft>
                <a:spcPts val="1200"/>
              </a:spcAft>
            </a:pPr>
            <a:r>
              <a:rPr lang="en-US" sz="140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Hameed Sanusi</a:t>
            </a:r>
            <a:endParaRPr lang="en-US" sz="1400">
              <a:effectLst/>
              <a:ea typeface="Times New Roman" panose="02020603050405020304" pitchFamily="18" charset="0"/>
            </a:endParaRPr>
          </a:p>
          <a:p>
            <a:pPr marL="0" marR="0" algn="ctr">
              <a:spcBef>
                <a:spcPts val="1200"/>
              </a:spcBef>
              <a:spcAft>
                <a:spcPts val="1200"/>
              </a:spcAft>
            </a:pPr>
            <a:r>
              <a:rPr lang="en-US" sz="140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Department of Biology, Georgia State University</a:t>
            </a:r>
            <a:endParaRPr lang="en-US" sz="1400">
              <a:effectLst/>
              <a:ea typeface="Times New Roman" panose="02020603050405020304" pitchFamily="18" charset="0"/>
            </a:endParaRPr>
          </a:p>
          <a:p>
            <a:pPr marL="0" marR="0" algn="ctr">
              <a:spcBef>
                <a:spcPts val="1200"/>
              </a:spcBef>
              <a:spcAft>
                <a:spcPts val="1200"/>
              </a:spcAft>
            </a:pPr>
            <a:r>
              <a:rPr lang="en-US" sz="140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Committee: Dr. Eric Gaucher, Dr. Jessica Carter</a:t>
            </a:r>
            <a:endParaRPr lang="en-US" sz="1400">
              <a:effectLst/>
              <a:ea typeface="Times New Roman" panose="02020603050405020304" pitchFamily="18" charset="0"/>
            </a:endParaRPr>
          </a:p>
          <a:p>
            <a:pPr marL="0" marR="0" algn="ctr">
              <a:spcBef>
                <a:spcPts val="1200"/>
              </a:spcBef>
              <a:spcAft>
                <a:spcPts val="1200"/>
              </a:spcAft>
            </a:pPr>
            <a:r>
              <a:rPr lang="en-US" sz="140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April 19</a:t>
            </a:r>
            <a:r>
              <a:rPr lang="en-US" sz="1400" baseline="3000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th</a:t>
            </a:r>
            <a:r>
              <a:rPr lang="en-US" sz="140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, 2024</a:t>
            </a:r>
            <a:endParaRPr lang="en-US" sz="1400">
              <a:effectLst/>
              <a:ea typeface="Times New Roman" panose="02020603050405020304" pitchFamily="18" charset="0"/>
            </a:endParaRPr>
          </a:p>
          <a:p>
            <a:endParaRPr lang="en-US" sz="1600"/>
          </a:p>
        </p:txBody>
      </p:sp>
      <p:pic>
        <p:nvPicPr>
          <p:cNvPr id="4" name="Picture 3" descr="University Logos - Communications ToolKit">
            <a:extLst>
              <a:ext uri="{FF2B5EF4-FFF2-40B4-BE49-F238E27FC236}">
                <a16:creationId xmlns:a16="http://schemas.microsoft.com/office/drawing/2014/main" id="{4B87C2B3-B22D-3130-24A9-8535FBF2F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6860" y="4258494"/>
            <a:ext cx="2446019" cy="189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791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E42DC-ED98-4F54-2587-F74CBCF63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Acknowledgments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537D5-8FDF-977A-D598-CA86AD377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pic>
        <p:nvPicPr>
          <p:cNvPr id="4" name="Picture 3" descr="A group of people standing in front of a tree&#10;&#10;Description automatically generated">
            <a:extLst>
              <a:ext uri="{FF2B5EF4-FFF2-40B4-BE49-F238E27FC236}">
                <a16:creationId xmlns:a16="http://schemas.microsoft.com/office/drawing/2014/main" id="{F9F186FC-3E07-F7F9-68B9-62CC50E18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9814" y="1803357"/>
            <a:ext cx="6595944" cy="41300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C46C9F-A14D-308A-D500-0507635DB2CD}"/>
              </a:ext>
            </a:extLst>
          </p:cNvPr>
          <p:cNvSpPr txBox="1"/>
          <p:nvPr/>
        </p:nvSpPr>
        <p:spPr>
          <a:xfrm>
            <a:off x="590228" y="2027695"/>
            <a:ext cx="38151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Department of Biology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F799DA-7B0C-D3D7-7E5E-E7C97741C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35CEA-F9FB-B953-C651-BBE8B0C69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pic>
        <p:nvPicPr>
          <p:cNvPr id="9" name="Picture 8" descr="University Logos - Communications ToolKit">
            <a:extLst>
              <a:ext uri="{FF2B5EF4-FFF2-40B4-BE49-F238E27FC236}">
                <a16:creationId xmlns:a16="http://schemas.microsoft.com/office/drawing/2014/main" id="{75EA5A32-CED2-2BA3-E995-90DE0EC25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670" y="2999811"/>
            <a:ext cx="2223201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545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F4BF7-63E6-BB3D-AE07-B5F53E733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Vitamins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1605D-CE92-0D84-6915-942AD4381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1335"/>
            <a:ext cx="10515600" cy="4351338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Organic compounds that are essential for growth and development</a:t>
            </a:r>
          </a:p>
          <a:p>
            <a:pPr marL="0" indent="0">
              <a:buNone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Required in trace quantities</a:t>
            </a:r>
          </a:p>
          <a:p>
            <a:pPr marL="0" indent="0">
              <a:buNone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Case study: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Vitamin C (Ascorbic Acid)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640D17-2FEB-2B82-7CAB-16A38E140A88}"/>
              </a:ext>
            </a:extLst>
          </p:cNvPr>
          <p:cNvSpPr txBox="1"/>
          <p:nvPr/>
        </p:nvSpPr>
        <p:spPr>
          <a:xfrm>
            <a:off x="858864" y="4688237"/>
            <a:ext cx="915562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L-</a:t>
            </a:r>
            <a:r>
              <a:rPr lang="en-US" err="1">
                <a:ea typeface="+mn-lt"/>
                <a:cs typeface="+mn-lt"/>
              </a:rPr>
              <a:t>gulonolactone</a:t>
            </a:r>
            <a:r>
              <a:rPr lang="en-US">
                <a:ea typeface="+mn-lt"/>
                <a:cs typeface="+mn-lt"/>
              </a:rPr>
              <a:t> Oxidase (GULO) Expression: A Bioinformatic Exploration of L-</a:t>
            </a:r>
            <a:r>
              <a:rPr lang="en-US" err="1">
                <a:ea typeface="+mn-lt"/>
                <a:cs typeface="+mn-lt"/>
              </a:rPr>
              <a:t>gulonolactone</a:t>
            </a:r>
            <a:r>
              <a:rPr lang="en-US">
                <a:ea typeface="+mn-lt"/>
                <a:cs typeface="+mn-lt"/>
              </a:rPr>
              <a:t> Oxidase (GULO) protein in mammals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06DC9C-6422-0174-FD35-8FB295E32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CC0502A-96FD-9324-0586-AE2676A3E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  <p:pic>
        <p:nvPicPr>
          <p:cNvPr id="10" name="Picture 9" descr="University Logos - Communications ToolKit">
            <a:extLst>
              <a:ext uri="{FF2B5EF4-FFF2-40B4-BE49-F238E27FC236}">
                <a16:creationId xmlns:a16="http://schemas.microsoft.com/office/drawing/2014/main" id="{929CF985-A56B-6AC9-75AC-BCAE5120D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9534" y="4252590"/>
            <a:ext cx="2223201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340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FF22-DCEF-D664-980D-47CC1E94B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Vitamin C Synthesis and GULO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5CC77-2215-9046-BBCA-A8274E026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" y="1690688"/>
            <a:ext cx="5558790" cy="4486274"/>
          </a:xfrm>
        </p:spPr>
        <p:txBody>
          <a:bodyPr>
            <a:normAutofit/>
          </a:bodyPr>
          <a:lstStyle/>
          <a:p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synthesis of Vitamin C in mammals from glucose occurs via the glucuronic acid pathway </a:t>
            </a:r>
          </a:p>
          <a:p>
            <a:endParaRPr lang="en-US" sz="1800" kern="0">
              <a:solidFill>
                <a:srgbClr val="1F1F1F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GULO is the protein that catalyzes the last step in the biosynthesis of Vitamin C</a:t>
            </a:r>
          </a:p>
          <a:p>
            <a:pPr marL="0" indent="0">
              <a:buNone/>
            </a:pPr>
            <a:endParaRPr lang="en-US" sz="1800" kern="0">
              <a:solidFill>
                <a:srgbClr val="1F1F1F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Mammalian species such as primates, some bat species, and guinea pigs are unable to produce Vitamin C, and this is due to a loss of a functional GULO gene that has become a pseudogene </a:t>
            </a:r>
          </a:p>
          <a:p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Through sequence comparison of lineages that have a function and non-functional GULO gene, the inactivation dates of GULO have been  placed at ~ 61 MYA for primate gene (</a:t>
            </a:r>
            <a:r>
              <a:rPr lang="en-US" sz="1800" kern="0" err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Lachapelle</a:t>
            </a:r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&amp; Drouin, 2011)</a:t>
            </a:r>
            <a:endParaRPr lang="en-US" sz="1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kern="0">
              <a:solidFill>
                <a:srgbClr val="1F1F1F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diagram of a chemical reaction&#10;&#10;Description automatically generated">
            <a:extLst>
              <a:ext uri="{FF2B5EF4-FFF2-40B4-BE49-F238E27FC236}">
                <a16:creationId xmlns:a16="http://schemas.microsoft.com/office/drawing/2014/main" id="{589447A6-A809-D214-C55A-654E97155D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1587818"/>
            <a:ext cx="5077426" cy="293846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A091C5-7BFF-BA68-122F-CF5EF6883F3E}"/>
              </a:ext>
            </a:extLst>
          </p:cNvPr>
          <p:cNvSpPr txBox="1"/>
          <p:nvPr/>
        </p:nvSpPr>
        <p:spPr>
          <a:xfrm>
            <a:off x="6355080" y="4526279"/>
            <a:ext cx="51777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Figure 1</a:t>
            </a:r>
            <a:r>
              <a:rPr lang="en-US" sz="180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b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pathway showing the biosynthesis of ascorbic acid (Vitamin C).</a:t>
            </a:r>
            <a:endParaRPr lang="en-US" sz="1800" b="1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DC16FC-E0BE-FF06-280E-56EDC51F8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F858A3-8AAC-9784-3947-B0B6FCEE7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</p:spTree>
    <p:extLst>
      <p:ext uri="{BB962C8B-B14F-4D97-AF65-F5344CB8AC3E}">
        <p14:creationId xmlns:p14="http://schemas.microsoft.com/office/powerpoint/2010/main" val="1545359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96DCE-9625-5C3D-CBCD-52C2346FA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Research Aim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C0EB7-47D6-6515-5ABC-AC39E56C1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391650" cy="4351338"/>
          </a:xfrm>
        </p:spPr>
        <p:txBody>
          <a:bodyPr/>
          <a:lstStyle/>
          <a:p>
            <a:r>
              <a:rPr lang="en-US" sz="1800" kern="0">
                <a:solidFill>
                  <a:srgbClr val="1F1F1F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research focused </a:t>
            </a:r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strongly on identifying predicted key mutations of GULO in the </a:t>
            </a:r>
            <a:r>
              <a:rPr lang="en-US" sz="1800" i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Strepsirrhini </a:t>
            </a:r>
            <a:r>
              <a:rPr lang="en-US" sz="1800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sub-order of primates</a:t>
            </a:r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following ancestral sequence reconstruction (ASR)</a:t>
            </a:r>
          </a:p>
          <a:p>
            <a:endParaRPr lang="en-US" sz="1800" kern="0">
              <a:solidFill>
                <a:srgbClr val="1F1F1F"/>
              </a:solidFill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ASR is the process of estimating protein sequences based on the analysis of modern sequences</a:t>
            </a:r>
          </a:p>
          <a:p>
            <a:pPr marL="0" indent="0">
              <a:buNone/>
            </a:pPr>
            <a:endParaRPr lang="en-US" sz="1800" kern="0">
              <a:solidFill>
                <a:srgbClr val="1F1F1F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Amino acid replacements,</a:t>
            </a:r>
            <a:r>
              <a:rPr lang="en-US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particularly those affecting amino acid residues critical for enzyme function,</a:t>
            </a:r>
            <a:r>
              <a:rPr lang="en-US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that happened in the internal branch before the pseudogene evolved</a:t>
            </a:r>
            <a:r>
              <a:rPr lang="en-US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may have played a significant role in the subsequent loss of functional GULO enzyme </a:t>
            </a:r>
            <a:r>
              <a:rPr lang="en-US" sz="18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activity in the </a:t>
            </a:r>
            <a:r>
              <a:rPr lang="en-US" sz="1800" i="1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Haplorhini</a:t>
            </a:r>
            <a:r>
              <a:rPr lang="en-US" sz="18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order.</a:t>
            </a:r>
          </a:p>
          <a:p>
            <a:pPr lvl="2"/>
            <a:r>
              <a:rPr lang="en-US" sz="14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Revea</a:t>
            </a:r>
            <a:r>
              <a:rPr lang="en-US" sz="140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 evolutionary history of the GULO gene by identifying </a:t>
            </a:r>
            <a:r>
              <a:rPr lang="en-US" sz="140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mutaitons</a:t>
            </a:r>
            <a:r>
              <a:rPr lang="en-US" sz="140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responsible for the pseudogenization</a:t>
            </a:r>
          </a:p>
          <a:p>
            <a:pPr lvl="2"/>
            <a:r>
              <a:rPr lang="en-US" sz="140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Phylogenetic analysis</a:t>
            </a:r>
          </a:p>
          <a:p>
            <a:pPr lvl="2"/>
            <a:endParaRPr lang="en-US" sz="140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kern="0">
              <a:solidFill>
                <a:srgbClr val="1F1F1F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EC206B-5B12-03E3-7FBB-386F0FAED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749616-34C8-0E1A-7F74-51DBA31F8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</p:spTree>
    <p:extLst>
      <p:ext uri="{BB962C8B-B14F-4D97-AF65-F5344CB8AC3E}">
        <p14:creationId xmlns:p14="http://schemas.microsoft.com/office/powerpoint/2010/main" val="2988318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96DCE-9625-5C3D-CBCD-52C2346FA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Research Methodology – ASR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C0EB7-47D6-6515-5ABC-AC39E56C1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Sequence Collection (NCBI)</a:t>
            </a:r>
          </a:p>
          <a:p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Multiple sequence Alignment </a:t>
            </a:r>
          </a:p>
          <a:p>
            <a:r>
              <a:rPr lang="en-US" sz="1800" kern="0">
                <a:solidFill>
                  <a:srgbClr val="1F1F1F"/>
                </a:solidFill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Phylogenetic Tree Construction (</a:t>
            </a:r>
            <a:r>
              <a:rPr lang="en-US" sz="1800" kern="0" err="1">
                <a:solidFill>
                  <a:srgbClr val="1F1F1F"/>
                </a:solidFill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RAxML</a:t>
            </a:r>
            <a:r>
              <a:rPr lang="en-US" sz="1800" kern="0">
                <a:solidFill>
                  <a:srgbClr val="1F1F1F"/>
                </a:solidFill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800" kern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Ancestral Sequence Reconstruction (PAML)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FEBDA-D1FE-9E63-074C-820589586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9D65A2-326A-33FE-4496-7EF61DC8C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</p:spTree>
    <p:extLst>
      <p:ext uri="{BB962C8B-B14F-4D97-AF65-F5344CB8AC3E}">
        <p14:creationId xmlns:p14="http://schemas.microsoft.com/office/powerpoint/2010/main" val="4024380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3BD18-FE9C-6C96-FEC8-CE81908BA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pic>
        <p:nvPicPr>
          <p:cNvPr id="4" name="Content Placeholder 3" descr="A black background with different colored arrows&#10;&#10;Description automatically generated">
            <a:extLst>
              <a:ext uri="{FF2B5EF4-FFF2-40B4-BE49-F238E27FC236}">
                <a16:creationId xmlns:a16="http://schemas.microsoft.com/office/drawing/2014/main" id="{3DC10FB4-7082-2F6C-8444-E2F62F578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26" b="4698"/>
          <a:stretch/>
        </p:blipFill>
        <p:spPr bwMode="auto">
          <a:xfrm>
            <a:off x="1498927" y="888364"/>
            <a:ext cx="9759623" cy="47971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7023B0-65DD-4E6C-9467-B1A6C492AB04}"/>
              </a:ext>
            </a:extLst>
          </p:cNvPr>
          <p:cNvSpPr txBox="1"/>
          <p:nvPr/>
        </p:nvSpPr>
        <p:spPr>
          <a:xfrm>
            <a:off x="4211954" y="5774126"/>
            <a:ext cx="74695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2: A collapsed phylogram showing the evolutionary relationship of several mammalian species GULO protein sequences</a:t>
            </a:r>
            <a:r>
              <a:rPr lang="en-US" sz="140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. The tree was prepared using Figtree v1.4.4</a:t>
            </a:r>
            <a:endParaRPr lang="en-US" sz="14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3A6ABF11-2C20-33B4-913B-A8C7E4E4B5B7}"/>
                  </a:ext>
                </a:extLst>
              </p14:cNvPr>
              <p14:cNvContentPartPr/>
              <p14:nvPr/>
            </p14:nvContentPartPr>
            <p14:xfrm>
              <a:off x="7475040" y="3806280"/>
              <a:ext cx="360" cy="3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3A6ABF11-2C20-33B4-913B-A8C7E4E4B5B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68920" y="3800160"/>
                <a:ext cx="1260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" name="Group 15">
            <a:extLst>
              <a:ext uri="{FF2B5EF4-FFF2-40B4-BE49-F238E27FC236}">
                <a16:creationId xmlns:a16="http://schemas.microsoft.com/office/drawing/2014/main" id="{1D742EBA-24CE-14C9-8513-47755E8B5955}"/>
              </a:ext>
            </a:extLst>
          </p:cNvPr>
          <p:cNvGrpSpPr/>
          <p:nvPr/>
        </p:nvGrpSpPr>
        <p:grpSpPr>
          <a:xfrm>
            <a:off x="7463880" y="2217240"/>
            <a:ext cx="360" cy="360"/>
            <a:chOff x="7463880" y="2217240"/>
            <a:chExt cx="360" cy="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709ED29F-30C2-5F15-8EA5-5A7E0FF57A26}"/>
                    </a:ext>
                  </a:extLst>
                </p14:cNvPr>
                <p14:cNvContentPartPr/>
                <p14:nvPr/>
              </p14:nvContentPartPr>
              <p14:xfrm>
                <a:off x="7463880" y="2217240"/>
                <a:ext cx="360" cy="360"/>
              </p14:xfrm>
            </p:contentPart>
          </mc:Choice>
          <mc:Fallback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709ED29F-30C2-5F15-8EA5-5A7E0FF57A26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457760" y="2211120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7F6EBA70-17E3-3CD5-C7C8-593B50446416}"/>
                    </a:ext>
                  </a:extLst>
                </p14:cNvPr>
                <p14:cNvContentPartPr/>
                <p14:nvPr/>
              </p14:nvContentPartPr>
              <p14:xfrm>
                <a:off x="7463880" y="2217240"/>
                <a:ext cx="360" cy="36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7F6EBA70-17E3-3CD5-C7C8-593B50446416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457760" y="2211120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E3626EC8-4546-6160-B92A-FA39C8993C93}"/>
                  </a:ext>
                </a:extLst>
              </p14:cNvPr>
              <p14:cNvContentPartPr/>
              <p14:nvPr/>
            </p14:nvContentPartPr>
            <p14:xfrm>
              <a:off x="-252000" y="1599840"/>
              <a:ext cx="360" cy="36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E3626EC8-4546-6160-B92A-FA39C8993C9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58120" y="159372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7F299247-2CF7-5180-E7C4-B59A7754ED2C}"/>
                  </a:ext>
                </a:extLst>
              </p14:cNvPr>
              <p14:cNvContentPartPr/>
              <p14:nvPr/>
            </p14:nvContentPartPr>
            <p14:xfrm>
              <a:off x="-252000" y="1599840"/>
              <a:ext cx="360" cy="36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7F299247-2CF7-5180-E7C4-B59A7754ED2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58120" y="159372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DFC7F093-A1BA-A044-5C44-5756B5206630}"/>
                  </a:ext>
                </a:extLst>
              </p14:cNvPr>
              <p14:cNvContentPartPr/>
              <p14:nvPr/>
            </p14:nvContentPartPr>
            <p14:xfrm>
              <a:off x="-252000" y="1599840"/>
              <a:ext cx="360" cy="3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DFC7F093-A1BA-A044-5C44-5756B520663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58120" y="1593720"/>
                <a:ext cx="1260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08552321-1364-AD62-88C6-33AEB9488135}"/>
              </a:ext>
            </a:extLst>
          </p:cNvPr>
          <p:cNvGrpSpPr/>
          <p:nvPr/>
        </p:nvGrpSpPr>
        <p:grpSpPr>
          <a:xfrm>
            <a:off x="7872120" y="3794400"/>
            <a:ext cx="87120" cy="174600"/>
            <a:chOff x="7872120" y="3794400"/>
            <a:chExt cx="87120" cy="174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002018B1-02D7-6C3C-59BD-EF89B8FCC199}"/>
                    </a:ext>
                  </a:extLst>
                </p14:cNvPr>
                <p14:cNvContentPartPr/>
                <p14:nvPr/>
              </p14:nvContentPartPr>
              <p14:xfrm>
                <a:off x="7920720" y="3794400"/>
                <a:ext cx="360" cy="36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002018B1-02D7-6C3C-59BD-EF89B8FCC199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914600" y="3788280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6D617E1A-E7CF-5208-449D-8FC481815EA0}"/>
                    </a:ext>
                  </a:extLst>
                </p14:cNvPr>
                <p14:cNvContentPartPr/>
                <p14:nvPr/>
              </p14:nvContentPartPr>
              <p14:xfrm>
                <a:off x="7920720" y="3794400"/>
                <a:ext cx="360" cy="36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6D617E1A-E7CF-5208-449D-8FC481815EA0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914600" y="3788280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23" name="Ink 22">
                  <a:extLst>
                    <a:ext uri="{FF2B5EF4-FFF2-40B4-BE49-F238E27FC236}">
                      <a16:creationId xmlns:a16="http://schemas.microsoft.com/office/drawing/2014/main" id="{415BED39-651D-846B-0675-8868C7B4E76B}"/>
                    </a:ext>
                  </a:extLst>
                </p14:cNvPr>
                <p14:cNvContentPartPr/>
                <p14:nvPr/>
              </p14:nvContentPartPr>
              <p14:xfrm>
                <a:off x="7872120" y="3806280"/>
                <a:ext cx="87120" cy="162720"/>
              </p14:xfrm>
            </p:contentPart>
          </mc:Choice>
          <mc:Fallback>
            <p:pic>
              <p:nvPicPr>
                <p:cNvPr id="23" name="Ink 22">
                  <a:extLst>
                    <a:ext uri="{FF2B5EF4-FFF2-40B4-BE49-F238E27FC236}">
                      <a16:creationId xmlns:a16="http://schemas.microsoft.com/office/drawing/2014/main" id="{415BED39-651D-846B-0675-8868C7B4E76B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7866000" y="3800160"/>
                  <a:ext cx="99360" cy="174960"/>
                </a:xfrm>
                <a:prstGeom prst="rect">
                  <a:avLst/>
                </a:prstGeom>
              </p:spPr>
            </p:pic>
          </mc:Fallback>
        </mc:AlternateContent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61D40B2-1417-CBB5-5A32-AA2CDE9FB33B}"/>
              </a:ext>
            </a:extLst>
          </p:cNvPr>
          <p:cNvCxnSpPr/>
          <p:nvPr/>
        </p:nvCxnSpPr>
        <p:spPr>
          <a:xfrm flipV="1">
            <a:off x="7959240" y="3280410"/>
            <a:ext cx="2579220" cy="5258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D6DA6FE-14E6-C39D-0B4A-C1A5E39573B4}"/>
              </a:ext>
            </a:extLst>
          </p:cNvPr>
          <p:cNvSpPr txBox="1"/>
          <p:nvPr/>
        </p:nvSpPr>
        <p:spPr>
          <a:xfrm>
            <a:off x="10538460" y="3090446"/>
            <a:ext cx="11176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err="1">
                <a:solidFill>
                  <a:srgbClr val="FF0000"/>
                </a:solidFill>
              </a:rPr>
              <a:t>Haplorhini</a:t>
            </a:r>
            <a:endParaRPr lang="en-US" sz="1600">
              <a:solidFill>
                <a:srgbClr val="FF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1C3C3-1B5A-4D86-2CA8-E36FC0440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ACB5-7E57-6F2E-1D66-E81E42E54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</p:spTree>
    <p:extLst>
      <p:ext uri="{BB962C8B-B14F-4D97-AF65-F5344CB8AC3E}">
        <p14:creationId xmlns:p14="http://schemas.microsoft.com/office/powerpoint/2010/main" val="620210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CB9CC-1559-AA58-C603-F665C3F9C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pic>
        <p:nvPicPr>
          <p:cNvPr id="4" name="Content Placeholder 3" descr="A diagram of numbers and a number&#10;&#10;Description automatically generated">
            <a:extLst>
              <a:ext uri="{FF2B5EF4-FFF2-40B4-BE49-F238E27FC236}">
                <a16:creationId xmlns:a16="http://schemas.microsoft.com/office/drawing/2014/main" id="{38FCEAFC-6A71-80CD-3570-F650D97765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670" y="1690688"/>
            <a:ext cx="7133640" cy="26755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28B777-603E-82B6-BA6C-E89F3395E755}"/>
              </a:ext>
            </a:extLst>
          </p:cNvPr>
          <p:cNvSpPr txBox="1"/>
          <p:nvPr/>
        </p:nvSpPr>
        <p:spPr>
          <a:xfrm>
            <a:off x="3154680" y="4846320"/>
            <a:ext cx="640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3</a:t>
            </a:r>
            <a:r>
              <a:rPr lang="en-US" sz="180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800" b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A section of the phylogram showing the node label for the mammalian species belonging to the </a:t>
            </a:r>
            <a:r>
              <a:rPr lang="en-US" sz="1800" b="1" i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Strepsirrhini</a:t>
            </a:r>
            <a:r>
              <a:rPr lang="en-US" sz="1800" b="1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 order</a:t>
            </a:r>
            <a:r>
              <a:rPr lang="en-US" sz="180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. The tree was prepared using Figtree v1.4.4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2EAAE71-45A4-FCDD-2A4E-1D62E6A8D079}"/>
                  </a:ext>
                </a:extLst>
              </p14:cNvPr>
              <p14:cNvContentPartPr/>
              <p14:nvPr/>
            </p14:nvContentPartPr>
            <p14:xfrm>
              <a:off x="2460960" y="2343600"/>
              <a:ext cx="591120" cy="41040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2EAAE71-45A4-FCDD-2A4E-1D62E6A8D07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4840" y="2337480"/>
                <a:ext cx="603360" cy="422640"/>
              </a:xfrm>
              <a:prstGeom prst="rect">
                <a:avLst/>
              </a:prstGeom>
            </p:spPr>
          </p:pic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84F7D90-29D6-0CCD-572E-17032D682C5B}"/>
              </a:ext>
            </a:extLst>
          </p:cNvPr>
          <p:cNvCxnSpPr/>
          <p:nvPr/>
        </p:nvCxnSpPr>
        <p:spPr>
          <a:xfrm flipV="1">
            <a:off x="2617470" y="1965960"/>
            <a:ext cx="7909560" cy="5486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C3ADDA2-45CF-0F7C-1156-618FE893095E}"/>
              </a:ext>
            </a:extLst>
          </p:cNvPr>
          <p:cNvSpPr txBox="1"/>
          <p:nvPr/>
        </p:nvSpPr>
        <p:spPr>
          <a:xfrm>
            <a:off x="10504440" y="1781294"/>
            <a:ext cx="1268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err="1">
                <a:solidFill>
                  <a:srgbClr val="FF0000"/>
                </a:solidFill>
              </a:rPr>
              <a:t>Haplorhini</a:t>
            </a:r>
            <a:endParaRPr lang="en-US" sz="1800">
              <a:solidFill>
                <a:srgbClr val="FF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E2BC7A-15BA-D6A9-AC1E-A2B9984BF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0FE11C-0B7B-0193-FA7D-8F774E875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</p:spTree>
    <p:extLst>
      <p:ext uri="{BB962C8B-B14F-4D97-AF65-F5344CB8AC3E}">
        <p14:creationId xmlns:p14="http://schemas.microsoft.com/office/powerpoint/2010/main" val="3501815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51B98C-339E-CF10-9091-25D8B5F72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8C14D5B-B5E3-9679-FC36-755532A0C5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6988527"/>
              </p:ext>
            </p:extLst>
          </p:nvPr>
        </p:nvGraphicFramePr>
        <p:xfrm>
          <a:off x="545782" y="2157372"/>
          <a:ext cx="11213993" cy="4568596"/>
        </p:xfrm>
        <a:graphic>
          <a:graphicData uri="http://schemas.openxmlformats.org/drawingml/2006/table">
            <a:tbl>
              <a:tblPr firstRow="1" firstCol="1" bandRow="1">
                <a:noFill/>
                <a:tableStyleId>{5C22544A-7EE6-4342-B048-85BDC9FD1C3A}</a:tableStyleId>
              </a:tblPr>
              <a:tblGrid>
                <a:gridCol w="1852600">
                  <a:extLst>
                    <a:ext uri="{9D8B030D-6E8A-4147-A177-3AD203B41FA5}">
                      <a16:colId xmlns:a16="http://schemas.microsoft.com/office/drawing/2014/main" val="2012343174"/>
                    </a:ext>
                  </a:extLst>
                </a:gridCol>
                <a:gridCol w="2139601">
                  <a:extLst>
                    <a:ext uri="{9D8B030D-6E8A-4147-A177-3AD203B41FA5}">
                      <a16:colId xmlns:a16="http://schemas.microsoft.com/office/drawing/2014/main" val="3403492671"/>
                    </a:ext>
                  </a:extLst>
                </a:gridCol>
                <a:gridCol w="2540544">
                  <a:extLst>
                    <a:ext uri="{9D8B030D-6E8A-4147-A177-3AD203B41FA5}">
                      <a16:colId xmlns:a16="http://schemas.microsoft.com/office/drawing/2014/main" val="1932035616"/>
                    </a:ext>
                  </a:extLst>
                </a:gridCol>
                <a:gridCol w="2139601">
                  <a:extLst>
                    <a:ext uri="{9D8B030D-6E8A-4147-A177-3AD203B41FA5}">
                      <a16:colId xmlns:a16="http://schemas.microsoft.com/office/drawing/2014/main" val="1616256078"/>
                    </a:ext>
                  </a:extLst>
                </a:gridCol>
                <a:gridCol w="2541647">
                  <a:extLst>
                    <a:ext uri="{9D8B030D-6E8A-4147-A177-3AD203B41FA5}">
                      <a16:colId xmlns:a16="http://schemas.microsoft.com/office/drawing/2014/main" val="148103098"/>
                    </a:ext>
                  </a:extLst>
                </a:gridCol>
              </a:tblGrid>
              <a:tr h="74123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Amino Acid Position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Amino Acid at node 194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Posterior probability of being replaced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Amino Acid at node 195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Posterior Probability of being replaced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1141567"/>
                  </a:ext>
                </a:extLst>
              </a:tr>
              <a:tr h="378701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Glutamine (Q)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0.995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Glutamic Acid (E)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0.993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491534"/>
                  </a:ext>
                </a:extLst>
              </a:tr>
              <a:tr h="378701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119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Alanine (A)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0.998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Glycine (G)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0.998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1589584"/>
                  </a:ext>
                </a:extLst>
              </a:tr>
              <a:tr h="378701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236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Asparagine (N)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0.996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Serine (S)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0.995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7741842"/>
                  </a:ext>
                </a:extLst>
              </a:tr>
              <a:tr h="378701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251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Isoleucine (I)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0.991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 Valine (V)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0.947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624820"/>
                  </a:ext>
                </a:extLst>
              </a:tr>
              <a:tr h="378701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283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Threonine (T)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0.997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Asparagine (N)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0.354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241689"/>
                  </a:ext>
                </a:extLst>
              </a:tr>
              <a:tr h="378701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286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Lysine (K)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0.991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Arginine (R)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0.995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307999"/>
                  </a:ext>
                </a:extLst>
              </a:tr>
              <a:tr h="378701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288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Asparagine (N)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0.996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Histidine (H)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0.996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8233287"/>
                  </a:ext>
                </a:extLst>
              </a:tr>
              <a:tr h="378701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290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Asparagine (N)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0.997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Aspartic Acid (D)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0534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454512"/>
                  </a:ext>
                </a:extLst>
              </a:tr>
              <a:tr h="378701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337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Tyrosine (Y)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0.990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Phenylalanine (F)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0.991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7359408"/>
                  </a:ext>
                </a:extLst>
              </a:tr>
              <a:tr h="378701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200" b="0" kern="100" cap="none" spc="0">
                          <a:solidFill>
                            <a:schemeClr val="tx1"/>
                          </a:solidFill>
                          <a:effectLst/>
                        </a:rPr>
                        <a:t>433</a:t>
                      </a:r>
                      <a:endParaRPr lang="en-US" sz="1200" b="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Alanine (A)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0.991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Serine (S)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900" kern="100" cap="none" spc="0">
                          <a:solidFill>
                            <a:schemeClr val="tx1"/>
                          </a:solidFill>
                          <a:effectLst/>
                        </a:rPr>
                        <a:t>0.988</a:t>
                      </a:r>
                      <a:endParaRPr lang="en-US" sz="900" kern="1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018" marR="33018" marT="0" marB="660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5178635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8B9541E5-7D47-0F4C-1BCD-32930615A758}"/>
              </a:ext>
            </a:extLst>
          </p:cNvPr>
          <p:cNvSpPr txBox="1"/>
          <p:nvPr/>
        </p:nvSpPr>
        <p:spPr>
          <a:xfrm>
            <a:off x="545782" y="1702176"/>
            <a:ext cx="93983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1200"/>
              </a:spcBef>
              <a:spcAft>
                <a:spcPts val="1200"/>
              </a:spcAft>
            </a:pPr>
            <a:r>
              <a:rPr lang="en-US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Table 1:  Summary of amino acid changes along nodes 194 to 195 with posterior probabilities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BABCEE-9E51-FDE8-A5A7-E2B3E867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60D7B0-1312-8893-228D-CA630D12D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</p:spTree>
    <p:extLst>
      <p:ext uri="{BB962C8B-B14F-4D97-AF65-F5344CB8AC3E}">
        <p14:creationId xmlns:p14="http://schemas.microsoft.com/office/powerpoint/2010/main" val="2579906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845DC-39B7-15EB-034B-B0EFD404F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8D47A-D10E-45FA-8BE2-3FABD7522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1335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kern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1800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 relationship between species belonging to the order lagomorphs (</a:t>
            </a:r>
            <a:r>
              <a:rPr lang="en-US" sz="1800" i="1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Ochotona </a:t>
            </a:r>
            <a:r>
              <a:rPr lang="en-US" sz="1800" i="1" kern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pirnceps</a:t>
            </a:r>
            <a:r>
              <a:rPr lang="en-US" sz="1800" i="1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800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rodents (</a:t>
            </a:r>
            <a:r>
              <a:rPr lang="en-US" sz="1800" i="1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Mus musculus </a:t>
            </a:r>
            <a:r>
              <a:rPr lang="en-US" sz="1800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800" i="1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Rattus </a:t>
            </a:r>
            <a:r>
              <a:rPr lang="en-US" sz="1800" i="1" kern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Novergicus</a:t>
            </a:r>
            <a:r>
              <a:rPr lang="en-US" sz="1800" ker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is well established showing descent from a common ancestor</a:t>
            </a:r>
            <a:endParaRPr lang="en-US" sz="1800" kern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ker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1800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 amino acid replacements that have occurred can serve as a starting point to questioning the effect of those changes on the GULO expression since the node is the site of divergence between the </a:t>
            </a:r>
            <a:r>
              <a:rPr lang="en-US" sz="1800" i="1" kern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Haplorhini</a:t>
            </a:r>
            <a:r>
              <a:rPr lang="en-US" sz="1800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800" i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Strepsirrhini</a:t>
            </a:r>
            <a:r>
              <a:rPr lang="en-US" sz="1800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species. </a:t>
            </a:r>
          </a:p>
          <a:p>
            <a:pPr marL="0" indent="0">
              <a:buNone/>
            </a:pPr>
            <a:endParaRPr lang="en-US" sz="1800" kern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Amino acid change can have effects on the structure and function of the protein. </a:t>
            </a:r>
          </a:p>
          <a:p>
            <a:pPr marL="0" indent="0">
              <a:buNone/>
            </a:pPr>
            <a:endParaRPr lang="en-US" sz="1800" kern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ker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 structure and function prediction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8F0E0-B0FB-6722-6027-74663CCF7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7E760-BE82-4B74-A6D4-509A17183FCE}" type="slidenum">
              <a:rPr lang="en-US" smtClean="0"/>
              <a:t>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E1A98B-BA3D-874D-64A9-1D5D060C7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Hameed Sanusi, L-gulonolactone Oxidase (GULO) Evolution: A Bioinformatic Exploration of L-gulonolactone Oxidase (GULO) protein in mammals</a:t>
            </a:r>
          </a:p>
        </p:txBody>
      </p:sp>
    </p:spTree>
    <p:extLst>
      <p:ext uri="{BB962C8B-B14F-4D97-AF65-F5344CB8AC3E}">
        <p14:creationId xmlns:p14="http://schemas.microsoft.com/office/powerpoint/2010/main" val="594332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L-gulonolactone Oxidase (GULO) Evolution: A Bioinformatic Exploration of L-gulonolactone Oxidase (GULO) protein in mammals </vt:lpstr>
      <vt:lpstr>Vitamins</vt:lpstr>
      <vt:lpstr>Vitamin C Synthesis and GULO</vt:lpstr>
      <vt:lpstr>Research Aim</vt:lpstr>
      <vt:lpstr>Research Methodology – ASR </vt:lpstr>
      <vt:lpstr>Result</vt:lpstr>
      <vt:lpstr>Result</vt:lpstr>
      <vt:lpstr>Result</vt:lpstr>
      <vt:lpstr>Conclusion and Future Directions</vt:lpstr>
      <vt:lpstr>Acknowledgments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Hameed Sanusi</dc:creator>
  <cp:revision>1</cp:revision>
  <dcterms:created xsi:type="dcterms:W3CDTF">2024-04-19T15:17:47Z</dcterms:created>
  <dcterms:modified xsi:type="dcterms:W3CDTF">2024-04-21T01:42:32Z</dcterms:modified>
</cp:coreProperties>
</file>

<file path=docProps/thumbnail.jpeg>
</file>